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SemiBold"/>
      <p:regular r:id="rId23"/>
      <p:bold r:id="rId24"/>
      <p:italic r:id="rId25"/>
      <p:boldItalic r:id="rId26"/>
    </p:embeddedFont>
    <p:embeddedFont>
      <p:font typeface="Nunito"/>
      <p:regular r:id="rId27"/>
      <p:bold r:id="rId28"/>
      <p:italic r:id="rId29"/>
      <p:boldItalic r:id="rId30"/>
    </p:embeddedFont>
    <p:embeddedFont>
      <p:font typeface="Montserrat"/>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SemiBold-bold.fntdata"/><Relationship Id="rId23" Type="http://schemas.openxmlformats.org/officeDocument/2006/relationships/font" Target="fonts/MontserratSemiBo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SemiBold-boldItalic.fntdata"/><Relationship Id="rId25" Type="http://schemas.openxmlformats.org/officeDocument/2006/relationships/font" Target="fonts/MontserratSemiBold-italic.fntdata"/><Relationship Id="rId28" Type="http://schemas.openxmlformats.org/officeDocument/2006/relationships/font" Target="fonts/Nunito-bold.fntdata"/><Relationship Id="rId27" Type="http://schemas.openxmlformats.org/officeDocument/2006/relationships/font" Target="fonts/Nuni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Nuni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regular.fntdata"/><Relationship Id="rId30" Type="http://schemas.openxmlformats.org/officeDocument/2006/relationships/font" Target="fonts/Nunito-boldItalic.fntdata"/><Relationship Id="rId11" Type="http://schemas.openxmlformats.org/officeDocument/2006/relationships/slide" Target="slides/slide6.xml"/><Relationship Id="rId33" Type="http://schemas.openxmlformats.org/officeDocument/2006/relationships/font" Target="fonts/Montserrat-italic.fntdata"/><Relationship Id="rId10" Type="http://schemas.openxmlformats.org/officeDocument/2006/relationships/slide" Target="slides/slide5.xml"/><Relationship Id="rId32" Type="http://schemas.openxmlformats.org/officeDocument/2006/relationships/font" Target="fonts/Montserrat-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Montserrat-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2.png>
</file>

<file path=ppt/media/image13.png>
</file>

<file path=ppt/media/image14.jpg>
</file>

<file path=ppt/media/image17.png>
</file>

<file path=ppt/media/image20.jpg>
</file>

<file path=ppt/media/image21.png>
</file>

<file path=ppt/media/image23.png>
</file>

<file path=ppt/media/image24.png>
</file>

<file path=ppt/media/image25.png>
</file>

<file path=ppt/media/image27.png>
</file>

<file path=ppt/media/image28.png>
</file>

<file path=ppt/media/image29.png>
</file>

<file path=ppt/media/image30.png>
</file>

<file path=ppt/media/image31.png>
</file>

<file path=ppt/media/image32.jpg>
</file>

<file path=ppt/media/image33.png>
</file>

<file path=ppt/media/image34.png>
</file>

<file path=ppt/media/image35.png>
</file>

<file path=ppt/media/image36.png>
</file>

<file path=ppt/media/image4.png>
</file>

<file path=ppt/media/image5.png>
</file>

<file path=ppt/media/image6.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2e1f670a6dd_1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g2e1f670a6dd_1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2e1f670a6dd_1_3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g2e1f670a6dd_1_33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2e1f670a6dd_1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g2e1f670a6dd_1_37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2" name="Shape 542"/>
        <p:cNvGrpSpPr/>
        <p:nvPr/>
      </p:nvGrpSpPr>
      <p:grpSpPr>
        <a:xfrm>
          <a:off x="0" y="0"/>
          <a:ext cx="0" cy="0"/>
          <a:chOff x="0" y="0"/>
          <a:chExt cx="0" cy="0"/>
        </a:xfrm>
      </p:grpSpPr>
      <p:sp>
        <p:nvSpPr>
          <p:cNvPr id="543" name="Google Shape;543;g2e1f670a6dd_1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g2e1f670a6dd_1_40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4" name="Shape 574"/>
        <p:cNvGrpSpPr/>
        <p:nvPr/>
      </p:nvGrpSpPr>
      <p:grpSpPr>
        <a:xfrm>
          <a:off x="0" y="0"/>
          <a:ext cx="0" cy="0"/>
          <a:chOff x="0" y="0"/>
          <a:chExt cx="0" cy="0"/>
        </a:xfrm>
      </p:grpSpPr>
      <p:sp>
        <p:nvSpPr>
          <p:cNvPr id="575" name="Google Shape;575;g2e1f670a6dd_1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g2e1f670a6dd_1_4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0" name="Shape 600"/>
        <p:cNvGrpSpPr/>
        <p:nvPr/>
      </p:nvGrpSpPr>
      <p:grpSpPr>
        <a:xfrm>
          <a:off x="0" y="0"/>
          <a:ext cx="0" cy="0"/>
          <a:chOff x="0" y="0"/>
          <a:chExt cx="0" cy="0"/>
        </a:xfrm>
      </p:grpSpPr>
      <p:sp>
        <p:nvSpPr>
          <p:cNvPr id="601" name="Google Shape;601;g2e1f670a6dd_1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g2e1f670a6dd_1_45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2" name="Shape 622"/>
        <p:cNvGrpSpPr/>
        <p:nvPr/>
      </p:nvGrpSpPr>
      <p:grpSpPr>
        <a:xfrm>
          <a:off x="0" y="0"/>
          <a:ext cx="0" cy="0"/>
          <a:chOff x="0" y="0"/>
          <a:chExt cx="0" cy="0"/>
        </a:xfrm>
      </p:grpSpPr>
      <p:sp>
        <p:nvSpPr>
          <p:cNvPr id="623" name="Google Shape;623;g2e1f670a6dd_1_4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g2e1f670a6dd_1_48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4" name="Shape 644"/>
        <p:cNvGrpSpPr/>
        <p:nvPr/>
      </p:nvGrpSpPr>
      <p:grpSpPr>
        <a:xfrm>
          <a:off x="0" y="0"/>
          <a:ext cx="0" cy="0"/>
          <a:chOff x="0" y="0"/>
          <a:chExt cx="0" cy="0"/>
        </a:xfrm>
      </p:grpSpPr>
      <p:sp>
        <p:nvSpPr>
          <p:cNvPr id="645" name="Google Shape;645;g2e1f670a6dd_1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g2e1f670a6dd_1_50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2e1f670a6dd_1_5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g2e1f670a6dd_1_5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2e1f670a6dd_1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g2e1f670a6dd_1_1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e1f670a6dd_1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g2e1f670a6dd_1_14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2e1f670a6dd_1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g2e1f670a6dd_1_16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e1f670a6dd_1_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g2e1f670a6dd_1_18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2e1f670a6dd_1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g2e1f670a6dd_1_22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e1f670a6dd_1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g2e1f670a6dd_1_28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e1f670a6dd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g2e1f670a6dd_1_25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3" name="Shape 443"/>
        <p:cNvGrpSpPr/>
        <p:nvPr/>
      </p:nvGrpSpPr>
      <p:grpSpPr>
        <a:xfrm>
          <a:off x="0" y="0"/>
          <a:ext cx="0" cy="0"/>
          <a:chOff x="0" y="0"/>
          <a:chExt cx="0" cy="0"/>
        </a:xfrm>
      </p:grpSpPr>
      <p:sp>
        <p:nvSpPr>
          <p:cNvPr id="444" name="Google Shape;444;g2e1f670a6dd_1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g2e1f670a6dd_1_30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5.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1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5271900" cy="2052600"/>
          </a:xfrm>
          <a:prstGeom prst="rect">
            <a:avLst/>
          </a:prstGeom>
        </p:spPr>
        <p:txBody>
          <a:bodyPr anchorCtr="0" anchor="b" bIns="91425" lIns="91425" spcFirstLastPara="1" rIns="91425" wrap="square" tIns="91425">
            <a:norm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p:txBody>
      </p:sp>
      <p:sp>
        <p:nvSpPr>
          <p:cNvPr id="11" name="Google Shape;11;p2"/>
          <p:cNvSpPr txBox="1"/>
          <p:nvPr>
            <p:ph idx="1" type="subTitle"/>
          </p:nvPr>
        </p:nvSpPr>
        <p:spPr>
          <a:xfrm>
            <a:off x="311700" y="2834125"/>
            <a:ext cx="5271900" cy="792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800"/>
              <a:buNone/>
              <a:defRPr sz="2800"/>
            </a:lvl1pPr>
            <a:lvl2pPr lvl="1">
              <a:lnSpc>
                <a:spcPct val="100000"/>
              </a:lnSpc>
              <a:spcBef>
                <a:spcPts val="0"/>
              </a:spcBef>
              <a:spcAft>
                <a:spcPts val="0"/>
              </a:spcAft>
              <a:buSzPts val="2800"/>
              <a:buNone/>
              <a:defRPr sz="2800"/>
            </a:lvl2pPr>
            <a:lvl3pPr lvl="2">
              <a:lnSpc>
                <a:spcPct val="100000"/>
              </a:lnSpc>
              <a:spcBef>
                <a:spcPts val="0"/>
              </a:spcBef>
              <a:spcAft>
                <a:spcPts val="0"/>
              </a:spcAft>
              <a:buSzPts val="2800"/>
              <a:buNone/>
              <a:defRPr sz="2800"/>
            </a:lvl3pPr>
            <a:lvl4pPr lvl="3">
              <a:lnSpc>
                <a:spcPct val="100000"/>
              </a:lnSpc>
              <a:spcBef>
                <a:spcPts val="0"/>
              </a:spcBef>
              <a:spcAft>
                <a:spcPts val="0"/>
              </a:spcAft>
              <a:buSzPts val="2800"/>
              <a:buNone/>
              <a:defRPr sz="2800"/>
            </a:lvl4pPr>
            <a:lvl5pPr lvl="4">
              <a:lnSpc>
                <a:spcPct val="100000"/>
              </a:lnSpc>
              <a:spcBef>
                <a:spcPts val="0"/>
              </a:spcBef>
              <a:spcAft>
                <a:spcPts val="0"/>
              </a:spcAft>
              <a:buSzPts val="2800"/>
              <a:buNone/>
              <a:defRPr sz="2800"/>
            </a:lvl5pPr>
            <a:lvl6pPr lvl="5">
              <a:lnSpc>
                <a:spcPct val="100000"/>
              </a:lnSpc>
              <a:spcBef>
                <a:spcPts val="0"/>
              </a:spcBef>
              <a:spcAft>
                <a:spcPts val="0"/>
              </a:spcAft>
              <a:buSzPts val="2800"/>
              <a:buNone/>
              <a:defRPr sz="2800"/>
            </a:lvl6pPr>
            <a:lvl7pPr lvl="6">
              <a:lnSpc>
                <a:spcPct val="100000"/>
              </a:lnSpc>
              <a:spcBef>
                <a:spcPts val="0"/>
              </a:spcBef>
              <a:spcAft>
                <a:spcPts val="0"/>
              </a:spcAft>
              <a:buSzPts val="2800"/>
              <a:buNone/>
              <a:defRPr sz="2800"/>
            </a:lvl7pPr>
            <a:lvl8pPr lvl="7">
              <a:lnSpc>
                <a:spcPct val="100000"/>
              </a:lnSpc>
              <a:spcBef>
                <a:spcPts val="0"/>
              </a:spcBef>
              <a:spcAft>
                <a:spcPts val="0"/>
              </a:spcAft>
              <a:buSzPts val="2800"/>
              <a:buNone/>
              <a:defRPr sz="2800"/>
            </a:lvl8pPr>
            <a:lvl9pPr lvl="8">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90106" y="38100"/>
            <a:ext cx="8419452" cy="422702"/>
            <a:chOff x="90106" y="38100"/>
            <a:chExt cx="8419452" cy="422702"/>
          </a:xfrm>
        </p:grpSpPr>
        <p:sp>
          <p:nvSpPr>
            <p:cNvPr id="14" name="Google Shape;14;p2"/>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 name="Google Shape;15;p2"/>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6" name="Google Shape;16;p2"/>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 name="Google Shape;17;p2"/>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 name="Google Shape;18;p2"/>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 name="Google Shape;19;p2"/>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0" name="Google Shape;20;p2"/>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21" name="Google Shape;21;p2"/>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22" name="Google Shape;22;p2"/>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23" name="Google Shape;23;p2"/>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4" name="Google Shape;24;p2"/>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5" name="Google Shape;25;p2"/>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6" name="Google Shape;26;p2"/>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7" name="Google Shape;27;p2"/>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8" name="Google Shape;28;p2"/>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9" name="Google Shape;29;p2"/>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30" name="Google Shape;30;p2"/>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grpSp>
        <p:nvGrpSpPr>
          <p:cNvPr id="31" name="Google Shape;31;p2"/>
          <p:cNvGrpSpPr/>
          <p:nvPr/>
        </p:nvGrpSpPr>
        <p:grpSpPr>
          <a:xfrm>
            <a:off x="0" y="98458"/>
            <a:ext cx="110487" cy="2289704"/>
            <a:chOff x="0" y="-219075"/>
            <a:chExt cx="58200" cy="1206123"/>
          </a:xfrm>
        </p:grpSpPr>
        <p:sp>
          <p:nvSpPr>
            <p:cNvPr id="32" name="Google Shape;32;p2"/>
            <p:cNvSpPr/>
            <p:nvPr/>
          </p:nvSpPr>
          <p:spPr>
            <a:xfrm>
              <a:off x="0" y="0"/>
              <a:ext cx="58115" cy="987048"/>
            </a:xfrm>
            <a:custGeom>
              <a:rect b="b" l="l" r="r" t="t"/>
              <a:pathLst>
                <a:path extrusionOk="0" h="987048" w="58115">
                  <a:moveTo>
                    <a:pt x="0" y="0"/>
                  </a:moveTo>
                  <a:lnTo>
                    <a:pt x="58115" y="0"/>
                  </a:lnTo>
                  <a:lnTo>
                    <a:pt x="58115" y="987048"/>
                  </a:lnTo>
                  <a:lnTo>
                    <a:pt x="0" y="987048"/>
                  </a:lnTo>
                  <a:close/>
                </a:path>
              </a:pathLst>
            </a:custGeom>
            <a:solidFill>
              <a:srgbClr val="5CE1E6"/>
            </a:solidFill>
            <a:ln>
              <a:noFill/>
            </a:ln>
          </p:spPr>
        </p:sp>
        <p:sp>
          <p:nvSpPr>
            <p:cNvPr id="33" name="Google Shape;33;p2"/>
            <p:cNvSpPr txBox="1"/>
            <p:nvPr/>
          </p:nvSpPr>
          <p:spPr>
            <a:xfrm>
              <a:off x="0" y="-219075"/>
              <a:ext cx="58200" cy="1206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4" name="Google Shape;34;p2"/>
          <p:cNvGrpSpPr/>
          <p:nvPr/>
        </p:nvGrpSpPr>
        <p:grpSpPr>
          <a:xfrm>
            <a:off x="8629650" y="-415892"/>
            <a:ext cx="514339" cy="5547385"/>
            <a:chOff x="0" y="-219075"/>
            <a:chExt cx="270933" cy="2922137"/>
          </a:xfrm>
        </p:grpSpPr>
        <p:sp>
          <p:nvSpPr>
            <p:cNvPr id="35" name="Google Shape;35;p2"/>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36" name="Google Shape;36;p2"/>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7" name="Google Shape;37;p2"/>
          <p:cNvSpPr/>
          <p:nvPr/>
        </p:nvSpPr>
        <p:spPr>
          <a:xfrm>
            <a:off x="6452158" y="2683474"/>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sp>
        <p:nvSpPr>
          <p:cNvPr id="39" name="Google Shape;39;p3"/>
          <p:cNvSpPr/>
          <p:nvPr>
            <p:ph idx="2" type="pic"/>
          </p:nvPr>
        </p:nvSpPr>
        <p:spPr>
          <a:xfrm>
            <a:off x="-18900" y="-16675"/>
            <a:ext cx="9144000" cy="5143500"/>
          </a:xfrm>
          <a:prstGeom prst="rect">
            <a:avLst/>
          </a:prstGeom>
          <a:noFill/>
          <a:ln>
            <a:noFill/>
          </a:ln>
        </p:spPr>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41" name="Google Shape;41;p3"/>
          <p:cNvGrpSpPr/>
          <p:nvPr/>
        </p:nvGrpSpPr>
        <p:grpSpPr>
          <a:xfrm>
            <a:off x="8629650" y="-415892"/>
            <a:ext cx="514339" cy="5547385"/>
            <a:chOff x="0" y="-219075"/>
            <a:chExt cx="270933" cy="2922137"/>
          </a:xfrm>
        </p:grpSpPr>
        <p:sp>
          <p:nvSpPr>
            <p:cNvPr id="42" name="Google Shape;42;p3"/>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43" name="Google Shape;43;p3"/>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44" name="Google Shape;44;p3"/>
          <p:cNvGrpSpPr/>
          <p:nvPr/>
        </p:nvGrpSpPr>
        <p:grpSpPr>
          <a:xfrm>
            <a:off x="0" y="2546984"/>
            <a:ext cx="5870840" cy="2143673"/>
            <a:chOff x="0" y="-9525"/>
            <a:chExt cx="3092520" cy="1129200"/>
          </a:xfrm>
        </p:grpSpPr>
        <p:sp>
          <p:nvSpPr>
            <p:cNvPr id="45" name="Google Shape;45;p3"/>
            <p:cNvSpPr/>
            <p:nvPr/>
          </p:nvSpPr>
          <p:spPr>
            <a:xfrm>
              <a:off x="0" y="0"/>
              <a:ext cx="3092520" cy="1119536"/>
            </a:xfrm>
            <a:custGeom>
              <a:rect b="b" l="l" r="r" t="t"/>
              <a:pathLst>
                <a:path extrusionOk="0" h="1119536" w="3092520">
                  <a:moveTo>
                    <a:pt x="0" y="0"/>
                  </a:moveTo>
                  <a:lnTo>
                    <a:pt x="3092520" y="0"/>
                  </a:lnTo>
                  <a:lnTo>
                    <a:pt x="3092520" y="1119536"/>
                  </a:lnTo>
                  <a:lnTo>
                    <a:pt x="0" y="1119536"/>
                  </a:lnTo>
                  <a:close/>
                </a:path>
              </a:pathLst>
            </a:custGeom>
            <a:solidFill>
              <a:srgbClr val="A2F7FA"/>
            </a:solidFill>
            <a:ln>
              <a:noFill/>
            </a:ln>
          </p:spPr>
        </p:sp>
        <p:sp>
          <p:nvSpPr>
            <p:cNvPr id="46" name="Google Shape;46;p3"/>
            <p:cNvSpPr txBox="1"/>
            <p:nvPr/>
          </p:nvSpPr>
          <p:spPr>
            <a:xfrm>
              <a:off x="0" y="-9525"/>
              <a:ext cx="3092400" cy="1129200"/>
            </a:xfrm>
            <a:prstGeom prst="rect">
              <a:avLst/>
            </a:prstGeom>
            <a:noFill/>
            <a:ln>
              <a:noFill/>
            </a:ln>
          </p:spPr>
          <p:txBody>
            <a:bodyPr anchorCtr="0" anchor="ctr" bIns="25400" lIns="25400" spcFirstLastPara="1" rIns="25400" wrap="square" tIns="25400">
              <a:noAutofit/>
            </a:bodyPr>
            <a:lstStyle/>
            <a:p>
              <a:pPr indent="0" lvl="0" marL="0" marR="0" rtl="0" algn="ctr">
                <a:lnSpc>
                  <a:spcPct val="176166"/>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7" name="Google Shape;47;p3"/>
          <p:cNvSpPr txBox="1"/>
          <p:nvPr>
            <p:ph type="title"/>
          </p:nvPr>
        </p:nvSpPr>
        <p:spPr>
          <a:xfrm>
            <a:off x="155225" y="3217650"/>
            <a:ext cx="4663200" cy="841800"/>
          </a:xfrm>
          <a:prstGeom prst="rect">
            <a:avLst/>
          </a:prstGeom>
        </p:spPr>
        <p:txBody>
          <a:bodyPr anchorCtr="0" anchor="ctr" bIns="91425" lIns="91425" spcFirstLastPara="1" rIns="91425" wrap="square" tIns="91425">
            <a:normAutofit/>
          </a:bodyPr>
          <a:lstStyle>
            <a:lvl1pPr lvl="0">
              <a:spcBef>
                <a:spcPts val="0"/>
              </a:spcBef>
              <a:spcAft>
                <a:spcPts val="0"/>
              </a:spcAft>
              <a:buClr>
                <a:srgbClr val="414042"/>
              </a:buClr>
              <a:buSzPts val="3600"/>
              <a:buNone/>
              <a:defRPr sz="3600">
                <a:solidFill>
                  <a:srgbClr val="414042"/>
                </a:solidFill>
              </a:defRPr>
            </a:lvl1pPr>
            <a:lvl2pPr lvl="1">
              <a:spcBef>
                <a:spcPts val="0"/>
              </a:spcBef>
              <a:spcAft>
                <a:spcPts val="0"/>
              </a:spcAft>
              <a:buClr>
                <a:srgbClr val="414042"/>
              </a:buClr>
              <a:buSzPts val="3600"/>
              <a:buNone/>
              <a:defRPr sz="3600">
                <a:solidFill>
                  <a:srgbClr val="414042"/>
                </a:solidFill>
              </a:defRPr>
            </a:lvl2pPr>
            <a:lvl3pPr lvl="2">
              <a:spcBef>
                <a:spcPts val="0"/>
              </a:spcBef>
              <a:spcAft>
                <a:spcPts val="0"/>
              </a:spcAft>
              <a:buClr>
                <a:srgbClr val="414042"/>
              </a:buClr>
              <a:buSzPts val="3600"/>
              <a:buNone/>
              <a:defRPr sz="3600">
                <a:solidFill>
                  <a:srgbClr val="414042"/>
                </a:solidFill>
              </a:defRPr>
            </a:lvl3pPr>
            <a:lvl4pPr lvl="3">
              <a:spcBef>
                <a:spcPts val="0"/>
              </a:spcBef>
              <a:spcAft>
                <a:spcPts val="0"/>
              </a:spcAft>
              <a:buClr>
                <a:srgbClr val="414042"/>
              </a:buClr>
              <a:buSzPts val="3600"/>
              <a:buNone/>
              <a:defRPr sz="3600">
                <a:solidFill>
                  <a:srgbClr val="414042"/>
                </a:solidFill>
              </a:defRPr>
            </a:lvl4pPr>
            <a:lvl5pPr lvl="4">
              <a:spcBef>
                <a:spcPts val="0"/>
              </a:spcBef>
              <a:spcAft>
                <a:spcPts val="0"/>
              </a:spcAft>
              <a:buClr>
                <a:srgbClr val="414042"/>
              </a:buClr>
              <a:buSzPts val="3600"/>
              <a:buNone/>
              <a:defRPr sz="3600">
                <a:solidFill>
                  <a:srgbClr val="414042"/>
                </a:solidFill>
              </a:defRPr>
            </a:lvl5pPr>
            <a:lvl6pPr lvl="5">
              <a:spcBef>
                <a:spcPts val="0"/>
              </a:spcBef>
              <a:spcAft>
                <a:spcPts val="0"/>
              </a:spcAft>
              <a:buClr>
                <a:srgbClr val="414042"/>
              </a:buClr>
              <a:buSzPts val="3600"/>
              <a:buNone/>
              <a:defRPr sz="3600">
                <a:solidFill>
                  <a:srgbClr val="414042"/>
                </a:solidFill>
              </a:defRPr>
            </a:lvl6pPr>
            <a:lvl7pPr lvl="6">
              <a:spcBef>
                <a:spcPts val="0"/>
              </a:spcBef>
              <a:spcAft>
                <a:spcPts val="0"/>
              </a:spcAft>
              <a:buClr>
                <a:srgbClr val="414042"/>
              </a:buClr>
              <a:buSzPts val="3600"/>
              <a:buNone/>
              <a:defRPr sz="3600">
                <a:solidFill>
                  <a:srgbClr val="414042"/>
                </a:solidFill>
              </a:defRPr>
            </a:lvl7pPr>
            <a:lvl8pPr lvl="7">
              <a:spcBef>
                <a:spcPts val="0"/>
              </a:spcBef>
              <a:spcAft>
                <a:spcPts val="0"/>
              </a:spcAft>
              <a:buClr>
                <a:srgbClr val="414042"/>
              </a:buClr>
              <a:buSzPts val="3600"/>
              <a:buNone/>
              <a:defRPr sz="3600">
                <a:solidFill>
                  <a:srgbClr val="414042"/>
                </a:solidFill>
              </a:defRPr>
            </a:lvl8pPr>
            <a:lvl9pPr lvl="8">
              <a:spcBef>
                <a:spcPts val="0"/>
              </a:spcBef>
              <a:spcAft>
                <a:spcPts val="0"/>
              </a:spcAft>
              <a:buClr>
                <a:srgbClr val="414042"/>
              </a:buClr>
              <a:buSzPts val="3600"/>
              <a:buNone/>
              <a:defRPr sz="3600">
                <a:solidFill>
                  <a:srgbClr val="414042"/>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8" name="Shape 48"/>
        <p:cNvGrpSpPr/>
        <p:nvPr/>
      </p:nvGrpSpPr>
      <p:grpSpPr>
        <a:xfrm>
          <a:off x="0" y="0"/>
          <a:ext cx="0" cy="0"/>
          <a:chOff x="0" y="0"/>
          <a:chExt cx="0" cy="0"/>
        </a:xfrm>
      </p:grpSpPr>
      <p:sp>
        <p:nvSpPr>
          <p:cNvPr id="49" name="Google Shape;49;p4"/>
          <p:cNvSpPr/>
          <p:nvPr>
            <p:ph idx="2" type="pic"/>
          </p:nvPr>
        </p:nvSpPr>
        <p:spPr>
          <a:xfrm>
            <a:off x="5013300" y="-6675"/>
            <a:ext cx="4143000" cy="4401900"/>
          </a:xfrm>
          <a:prstGeom prst="rect">
            <a:avLst/>
          </a:prstGeom>
          <a:noFill/>
          <a:ln>
            <a:noFill/>
          </a:ln>
        </p:spPr>
      </p:sp>
      <p:grpSp>
        <p:nvGrpSpPr>
          <p:cNvPr id="50" name="Google Shape;50;p4"/>
          <p:cNvGrpSpPr/>
          <p:nvPr/>
        </p:nvGrpSpPr>
        <p:grpSpPr>
          <a:xfrm>
            <a:off x="601706" y="4568400"/>
            <a:ext cx="8419452" cy="422702"/>
            <a:chOff x="90106" y="38100"/>
            <a:chExt cx="8419452" cy="422702"/>
          </a:xfrm>
        </p:grpSpPr>
        <p:sp>
          <p:nvSpPr>
            <p:cNvPr id="51" name="Google Shape;51;p4"/>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2" name="Google Shape;52;p4"/>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3" name="Google Shape;53;p4"/>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4" name="Google Shape;54;p4"/>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5" name="Google Shape;55;p4"/>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6" name="Google Shape;56;p4"/>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57" name="Google Shape;57;p4"/>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58" name="Google Shape;58;p4"/>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59" name="Google Shape;59;p4"/>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60" name="Google Shape;60;p4"/>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1" name="Google Shape;61;p4"/>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2" name="Google Shape;62;p4"/>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3" name="Google Shape;63;p4"/>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4" name="Google Shape;64;p4"/>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5" name="Google Shape;65;p4"/>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6" name="Google Shape;66;p4"/>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67" name="Google Shape;67;p4"/>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sp>
        <p:nvSpPr>
          <p:cNvPr id="68" name="Google Shape;68;p4"/>
          <p:cNvSpPr txBox="1"/>
          <p:nvPr>
            <p:ph type="title"/>
          </p:nvPr>
        </p:nvSpPr>
        <p:spPr>
          <a:xfrm>
            <a:off x="751450" y="445025"/>
            <a:ext cx="29313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9" name="Google Shape;69;p4"/>
          <p:cNvSpPr txBox="1"/>
          <p:nvPr>
            <p:ph idx="1" type="body"/>
          </p:nvPr>
        </p:nvSpPr>
        <p:spPr>
          <a:xfrm>
            <a:off x="742950" y="1609675"/>
            <a:ext cx="40488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0" name="Google Shape;70;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1" name="Google Shape;71;p4"/>
          <p:cNvGrpSpPr/>
          <p:nvPr/>
        </p:nvGrpSpPr>
        <p:grpSpPr>
          <a:xfrm>
            <a:off x="0" y="-415892"/>
            <a:ext cx="514339" cy="5547385"/>
            <a:chOff x="0" y="-219075"/>
            <a:chExt cx="270933" cy="2922137"/>
          </a:xfrm>
        </p:grpSpPr>
        <p:sp>
          <p:nvSpPr>
            <p:cNvPr id="72" name="Google Shape;72;p4"/>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73" name="Google Shape;73;p4"/>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4" name="Google Shape;74;p4"/>
          <p:cNvSpPr/>
          <p:nvPr/>
        </p:nvSpPr>
        <p:spPr>
          <a:xfrm>
            <a:off x="3858658" y="0"/>
            <a:ext cx="2109130" cy="1955738"/>
          </a:xfrm>
          <a:custGeom>
            <a:rect b="b" l="l" r="r" t="t"/>
            <a:pathLst>
              <a:path extrusionOk="0" h="3911476" w="4218259">
                <a:moveTo>
                  <a:pt x="0" y="0"/>
                </a:moveTo>
                <a:lnTo>
                  <a:pt x="4218259" y="0"/>
                </a:lnTo>
                <a:lnTo>
                  <a:pt x="4218259" y="3911476"/>
                </a:lnTo>
                <a:lnTo>
                  <a:pt x="0" y="3911476"/>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5" name="Shape 75"/>
        <p:cNvGrpSpPr/>
        <p:nvPr/>
      </p:nvGrpSpPr>
      <p:grpSpPr>
        <a:xfrm>
          <a:off x="0" y="0"/>
          <a:ext cx="0" cy="0"/>
          <a:chOff x="0" y="0"/>
          <a:chExt cx="0" cy="0"/>
        </a:xfrm>
      </p:grpSpPr>
      <p:sp>
        <p:nvSpPr>
          <p:cNvPr id="76" name="Google Shape;76;p5"/>
          <p:cNvSpPr txBox="1"/>
          <p:nvPr>
            <p:ph type="title"/>
          </p:nvPr>
        </p:nvSpPr>
        <p:spPr>
          <a:xfrm>
            <a:off x="705000" y="445025"/>
            <a:ext cx="52677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7" name="Google Shape;77;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8" name="Google Shape;78;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9" name="Google Shape;7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80" name="Google Shape;80;p5"/>
          <p:cNvGrpSpPr/>
          <p:nvPr/>
        </p:nvGrpSpPr>
        <p:grpSpPr>
          <a:xfrm>
            <a:off x="8629650" y="-415892"/>
            <a:ext cx="514339" cy="5547385"/>
            <a:chOff x="0" y="-219075"/>
            <a:chExt cx="270933" cy="2922137"/>
          </a:xfrm>
        </p:grpSpPr>
        <p:sp>
          <p:nvSpPr>
            <p:cNvPr id="81" name="Google Shape;81;p5"/>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82" name="Google Shape;82;p5"/>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83" name="Google Shape;83;p5"/>
          <p:cNvGrpSpPr/>
          <p:nvPr/>
        </p:nvGrpSpPr>
        <p:grpSpPr>
          <a:xfrm>
            <a:off x="13905" y="33454"/>
            <a:ext cx="424245" cy="5076592"/>
            <a:chOff x="0" y="0"/>
            <a:chExt cx="1131319" cy="13537578"/>
          </a:xfrm>
        </p:grpSpPr>
        <p:sp>
          <p:nvSpPr>
            <p:cNvPr id="84" name="Google Shape;84;p5"/>
            <p:cNvSpPr/>
            <p:nvPr/>
          </p:nvSpPr>
          <p:spPr>
            <a:xfrm>
              <a:off x="0" y="827358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85" name="Google Shape;85;p5"/>
            <p:cNvSpPr/>
            <p:nvPr/>
          </p:nvSpPr>
          <p:spPr>
            <a:xfrm>
              <a:off x="0" y="965251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86" name="Google Shape;86;p5"/>
            <p:cNvSpPr/>
            <p:nvPr/>
          </p:nvSpPr>
          <p:spPr>
            <a:xfrm>
              <a:off x="0" y="1103144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87" name="Google Shape;87;p5"/>
            <p:cNvSpPr/>
            <p:nvPr/>
          </p:nvSpPr>
          <p:spPr>
            <a:xfrm>
              <a:off x="0" y="1241037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88" name="Google Shape;88;p5"/>
            <p:cNvSpPr/>
            <p:nvPr/>
          </p:nvSpPr>
          <p:spPr>
            <a:xfrm>
              <a:off x="0" y="275786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89" name="Google Shape;89;p5"/>
            <p:cNvSpPr/>
            <p:nvPr/>
          </p:nvSpPr>
          <p:spPr>
            <a:xfrm>
              <a:off x="0" y="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90" name="Google Shape;90;p5"/>
            <p:cNvSpPr/>
            <p:nvPr/>
          </p:nvSpPr>
          <p:spPr>
            <a:xfrm>
              <a:off x="0" y="413679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91" name="Google Shape;91;p5"/>
            <p:cNvSpPr/>
            <p:nvPr/>
          </p:nvSpPr>
          <p:spPr>
            <a:xfrm>
              <a:off x="0" y="137893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92" name="Google Shape;92;p5"/>
            <p:cNvSpPr/>
            <p:nvPr/>
          </p:nvSpPr>
          <p:spPr>
            <a:xfrm>
              <a:off x="0" y="551572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sp>
          <p:nvSpPr>
            <p:cNvPr id="93" name="Google Shape;93;p5"/>
            <p:cNvSpPr/>
            <p:nvPr/>
          </p:nvSpPr>
          <p:spPr>
            <a:xfrm>
              <a:off x="0" y="689465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2">
                <a:alphaModFix/>
              </a:blip>
              <a:stretch>
                <a:fillRect b="0" l="0" r="0" t="0"/>
              </a:stretch>
            </a:blipFill>
            <a:ln>
              <a:noFill/>
            </a:ln>
          </p:spPr>
        </p:sp>
      </p:grpSp>
      <p:cxnSp>
        <p:nvCxnSpPr>
          <p:cNvPr id="94" name="Google Shape;94;p5"/>
          <p:cNvCxnSpPr/>
          <p:nvPr/>
        </p:nvCxnSpPr>
        <p:spPr>
          <a:xfrm>
            <a:off x="502444" y="-1887232"/>
            <a:ext cx="0" cy="8629800"/>
          </a:xfrm>
          <a:prstGeom prst="straightConnector1">
            <a:avLst/>
          </a:prstGeom>
          <a:noFill/>
          <a:ln cap="flat" cmpd="sng" w="9525">
            <a:solidFill>
              <a:srgbClr val="000000"/>
            </a:solidFill>
            <a:prstDash val="solid"/>
            <a:round/>
            <a:headEnd len="sm" w="sm" type="none"/>
            <a:tailEnd len="sm" w="sm" type="none"/>
          </a:ln>
        </p:spPr>
      </p:cxnSp>
      <p:cxnSp>
        <p:nvCxnSpPr>
          <p:cNvPr id="95" name="Google Shape;95;p5"/>
          <p:cNvCxnSpPr/>
          <p:nvPr/>
        </p:nvCxnSpPr>
        <p:spPr>
          <a:xfrm>
            <a:off x="502444" y="1017344"/>
            <a:ext cx="8127300" cy="0"/>
          </a:xfrm>
          <a:prstGeom prst="straightConnector1">
            <a:avLst/>
          </a:prstGeom>
          <a:noFill/>
          <a:ln cap="flat" cmpd="sng" w="9525">
            <a:solidFill>
              <a:srgbClr val="000000"/>
            </a:solidFill>
            <a:prstDash val="solid"/>
            <a:round/>
            <a:headEnd len="sm" w="sm" type="none"/>
            <a:tailEnd len="sm" w="sm" type="none"/>
          </a:ln>
        </p:spPr>
      </p:cxnSp>
      <p:sp>
        <p:nvSpPr>
          <p:cNvPr id="96" name="Google Shape;96;p5"/>
          <p:cNvSpPr/>
          <p:nvPr/>
        </p:nvSpPr>
        <p:spPr>
          <a:xfrm>
            <a:off x="3897980" y="3593924"/>
            <a:ext cx="1348041" cy="1348041"/>
          </a:xfrm>
          <a:custGeom>
            <a:rect b="b" l="l" r="r" t="t"/>
            <a:pathLst>
              <a:path extrusionOk="0" h="2696082" w="2696082">
                <a:moveTo>
                  <a:pt x="0" y="0"/>
                </a:moveTo>
                <a:lnTo>
                  <a:pt x="2696082" y="0"/>
                </a:lnTo>
                <a:lnTo>
                  <a:pt x="2696082" y="2696082"/>
                </a:lnTo>
                <a:lnTo>
                  <a:pt x="0" y="2696082"/>
                </a:lnTo>
                <a:lnTo>
                  <a:pt x="0" y="0"/>
                </a:lnTo>
                <a:close/>
              </a:path>
            </a:pathLst>
          </a:custGeom>
          <a:blipFill rotWithShape="1">
            <a:blip r:embed="rId3">
              <a:alphaModFix/>
            </a:blip>
            <a:stretch>
              <a:fillRect b="0" l="0" r="0" t="0"/>
            </a:stretch>
          </a:blipFill>
          <a:ln>
            <a:noFill/>
          </a:ln>
        </p:spPr>
      </p:sp>
      <p:sp>
        <p:nvSpPr>
          <p:cNvPr id="97" name="Google Shape;97;p5"/>
          <p:cNvSpPr/>
          <p:nvPr/>
        </p:nvSpPr>
        <p:spPr>
          <a:xfrm>
            <a:off x="1175255" y="3593924"/>
            <a:ext cx="1378109" cy="1348041"/>
          </a:xfrm>
          <a:custGeom>
            <a:rect b="b" l="l" r="r" t="t"/>
            <a:pathLst>
              <a:path extrusionOk="0" h="2696082" w="2756218">
                <a:moveTo>
                  <a:pt x="0" y="0"/>
                </a:moveTo>
                <a:lnTo>
                  <a:pt x="2756217" y="0"/>
                </a:lnTo>
                <a:lnTo>
                  <a:pt x="2756217" y="2696082"/>
                </a:lnTo>
                <a:lnTo>
                  <a:pt x="0" y="2696082"/>
                </a:lnTo>
                <a:lnTo>
                  <a:pt x="0" y="0"/>
                </a:lnTo>
                <a:close/>
              </a:path>
            </a:pathLst>
          </a:custGeom>
          <a:blipFill rotWithShape="1">
            <a:blip r:embed="rId4">
              <a:alphaModFix/>
            </a:blip>
            <a:stretch>
              <a:fillRect b="0" l="0" r="0" t="0"/>
            </a:stretch>
          </a:blipFill>
          <a:ln>
            <a:noFill/>
          </a:ln>
        </p:spPr>
      </p:sp>
      <p:sp>
        <p:nvSpPr>
          <p:cNvPr id="98" name="Google Shape;98;p5"/>
          <p:cNvSpPr/>
          <p:nvPr/>
        </p:nvSpPr>
        <p:spPr>
          <a:xfrm>
            <a:off x="6557682" y="3583152"/>
            <a:ext cx="1468366" cy="1369585"/>
          </a:xfrm>
          <a:custGeom>
            <a:rect b="b" l="l" r="r" t="t"/>
            <a:pathLst>
              <a:path extrusionOk="0" h="2739170" w="2936732">
                <a:moveTo>
                  <a:pt x="0" y="0"/>
                </a:moveTo>
                <a:lnTo>
                  <a:pt x="2936732" y="0"/>
                </a:lnTo>
                <a:lnTo>
                  <a:pt x="2936732" y="2739170"/>
                </a:lnTo>
                <a:lnTo>
                  <a:pt x="0" y="2739170"/>
                </a:lnTo>
                <a:lnTo>
                  <a:pt x="0" y="0"/>
                </a:lnTo>
                <a:close/>
              </a:path>
            </a:pathLst>
          </a:custGeom>
          <a:blipFill rotWithShape="1">
            <a:blip r:embed="rId5">
              <a:alphaModFix/>
            </a:blip>
            <a:stretch>
              <a:fillRect b="0" l="0" r="0" t="0"/>
            </a:stretch>
          </a:blip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sp>
        <p:nvSpPr>
          <p:cNvPr id="100" name="Google Shape;10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1" name="Google Shape;10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02" name="Google Shape;102;p6"/>
          <p:cNvSpPr/>
          <p:nvPr>
            <p:ph idx="2" type="pic"/>
          </p:nvPr>
        </p:nvSpPr>
        <p:spPr>
          <a:xfrm>
            <a:off x="0" y="1646400"/>
            <a:ext cx="4572000" cy="2271000"/>
          </a:xfrm>
          <a:prstGeom prst="rect">
            <a:avLst/>
          </a:prstGeom>
          <a:noFill/>
          <a:ln>
            <a:noFill/>
          </a:ln>
        </p:spPr>
      </p:sp>
      <p:sp>
        <p:nvSpPr>
          <p:cNvPr id="103" name="Google Shape;103;p6"/>
          <p:cNvSpPr/>
          <p:nvPr>
            <p:ph idx="3" type="pic"/>
          </p:nvPr>
        </p:nvSpPr>
        <p:spPr>
          <a:xfrm>
            <a:off x="4572000" y="1646400"/>
            <a:ext cx="4572000" cy="2271000"/>
          </a:xfrm>
          <a:prstGeom prst="rect">
            <a:avLst/>
          </a:prstGeom>
          <a:noFill/>
          <a:ln>
            <a:noFill/>
          </a:ln>
        </p:spPr>
      </p:sp>
      <p:grpSp>
        <p:nvGrpSpPr>
          <p:cNvPr id="104" name="Google Shape;104;p6"/>
          <p:cNvGrpSpPr/>
          <p:nvPr/>
        </p:nvGrpSpPr>
        <p:grpSpPr>
          <a:xfrm>
            <a:off x="362274" y="4568400"/>
            <a:ext cx="8419452" cy="422702"/>
            <a:chOff x="90106" y="38100"/>
            <a:chExt cx="8419452" cy="422702"/>
          </a:xfrm>
        </p:grpSpPr>
        <p:sp>
          <p:nvSpPr>
            <p:cNvPr id="105" name="Google Shape;105;p6"/>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06" name="Google Shape;106;p6"/>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07" name="Google Shape;107;p6"/>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08" name="Google Shape;108;p6"/>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09" name="Google Shape;109;p6"/>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0" name="Google Shape;110;p6"/>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1" name="Google Shape;111;p6"/>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12" name="Google Shape;112;p6"/>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13" name="Google Shape;113;p6"/>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14" name="Google Shape;114;p6"/>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5" name="Google Shape;115;p6"/>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6" name="Google Shape;116;p6"/>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7" name="Google Shape;117;p6"/>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8" name="Google Shape;118;p6"/>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19" name="Google Shape;119;p6"/>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20" name="Google Shape;120;p6"/>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21" name="Google Shape;121;p6"/>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cxnSp>
        <p:nvCxnSpPr>
          <p:cNvPr id="122" name="Google Shape;122;p6"/>
          <p:cNvCxnSpPr/>
          <p:nvPr/>
        </p:nvCxnSpPr>
        <p:spPr>
          <a:xfrm>
            <a:off x="1100" y="1646400"/>
            <a:ext cx="9144000" cy="0"/>
          </a:xfrm>
          <a:prstGeom prst="straightConnector1">
            <a:avLst/>
          </a:prstGeom>
          <a:noFill/>
          <a:ln cap="flat" cmpd="sng" w="9525">
            <a:solidFill>
              <a:srgbClr val="000000"/>
            </a:solidFill>
            <a:prstDash val="solid"/>
            <a:round/>
            <a:headEnd len="sm" w="sm" type="none"/>
            <a:tailEnd len="sm" w="sm" type="none"/>
          </a:ln>
        </p:spPr>
      </p:cxnSp>
      <p:cxnSp>
        <p:nvCxnSpPr>
          <p:cNvPr id="123" name="Google Shape;123;p6"/>
          <p:cNvCxnSpPr/>
          <p:nvPr/>
        </p:nvCxnSpPr>
        <p:spPr>
          <a:xfrm>
            <a:off x="0" y="3917400"/>
            <a:ext cx="9144000" cy="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4" name="Shape 124"/>
        <p:cNvGrpSpPr/>
        <p:nvPr/>
      </p:nvGrpSpPr>
      <p:grpSpPr>
        <a:xfrm>
          <a:off x="0" y="0"/>
          <a:ext cx="0" cy="0"/>
          <a:chOff x="0" y="0"/>
          <a:chExt cx="0" cy="0"/>
        </a:xfrm>
      </p:grpSpPr>
      <p:sp>
        <p:nvSpPr>
          <p:cNvPr id="125" name="Google Shape;125;p7"/>
          <p:cNvSpPr txBox="1"/>
          <p:nvPr>
            <p:ph type="title"/>
          </p:nvPr>
        </p:nvSpPr>
        <p:spPr>
          <a:xfrm>
            <a:off x="490250" y="450150"/>
            <a:ext cx="50334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26" name="Google Shape;12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27" name="Google Shape;127;p7"/>
          <p:cNvGrpSpPr/>
          <p:nvPr/>
        </p:nvGrpSpPr>
        <p:grpSpPr>
          <a:xfrm>
            <a:off x="8629650" y="-415892"/>
            <a:ext cx="514339" cy="5547385"/>
            <a:chOff x="0" y="-219075"/>
            <a:chExt cx="270933" cy="2922137"/>
          </a:xfrm>
        </p:grpSpPr>
        <p:sp>
          <p:nvSpPr>
            <p:cNvPr id="128" name="Google Shape;128;p7"/>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129" name="Google Shape;129;p7"/>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130" name="Google Shape;130;p7"/>
          <p:cNvSpPr/>
          <p:nvPr/>
        </p:nvSpPr>
        <p:spPr>
          <a:xfrm>
            <a:off x="6344401" y="3120668"/>
            <a:ext cx="1508482" cy="1508482"/>
          </a:xfrm>
          <a:custGeom>
            <a:rect b="b" l="l" r="r" t="t"/>
            <a:pathLst>
              <a:path extrusionOk="0" h="3016964" w="3016964">
                <a:moveTo>
                  <a:pt x="0" y="0"/>
                </a:moveTo>
                <a:lnTo>
                  <a:pt x="3016963" y="0"/>
                </a:lnTo>
                <a:lnTo>
                  <a:pt x="3016963" y="3016964"/>
                </a:lnTo>
                <a:lnTo>
                  <a:pt x="0" y="3016964"/>
                </a:lnTo>
                <a:lnTo>
                  <a:pt x="0" y="0"/>
                </a:lnTo>
                <a:close/>
              </a:path>
            </a:pathLst>
          </a:custGeom>
          <a:blipFill rotWithShape="1">
            <a:blip r:embed="rId2">
              <a:alphaModFix/>
            </a:blip>
            <a:stretch>
              <a:fillRect b="0" l="0" r="0" t="0"/>
            </a:stretch>
          </a:blipFill>
          <a:ln>
            <a:noFill/>
          </a:ln>
        </p:spPr>
      </p:sp>
      <p:sp>
        <p:nvSpPr>
          <p:cNvPr id="131" name="Google Shape;131;p7"/>
          <p:cNvSpPr/>
          <p:nvPr/>
        </p:nvSpPr>
        <p:spPr>
          <a:xfrm>
            <a:off x="6229716" y="729070"/>
            <a:ext cx="1737822" cy="1453451"/>
          </a:xfrm>
          <a:custGeom>
            <a:rect b="b" l="l" r="r" t="t"/>
            <a:pathLst>
              <a:path extrusionOk="0" h="2906902" w="3475644">
                <a:moveTo>
                  <a:pt x="0" y="0"/>
                </a:moveTo>
                <a:lnTo>
                  <a:pt x="3475644" y="0"/>
                </a:lnTo>
                <a:lnTo>
                  <a:pt x="3475644" y="2906903"/>
                </a:lnTo>
                <a:lnTo>
                  <a:pt x="0" y="2906903"/>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2" name="Shape 132"/>
        <p:cNvGrpSpPr/>
        <p:nvPr/>
      </p:nvGrpSpPr>
      <p:grpSpPr>
        <a:xfrm>
          <a:off x="0" y="0"/>
          <a:ext cx="0" cy="0"/>
          <a:chOff x="0" y="0"/>
          <a:chExt cx="0" cy="0"/>
        </a:xfrm>
      </p:grpSpPr>
      <p:sp>
        <p:nvSpPr>
          <p:cNvPr id="133" name="Google Shape;133;p8"/>
          <p:cNvSpPr txBox="1"/>
          <p:nvPr>
            <p:ph type="title"/>
          </p:nvPr>
        </p:nvSpPr>
        <p:spPr>
          <a:xfrm>
            <a:off x="265500" y="1233175"/>
            <a:ext cx="4347600" cy="1482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34" name="Google Shape;134;p8"/>
          <p:cNvSpPr txBox="1"/>
          <p:nvPr>
            <p:ph idx="1" type="subTitle"/>
          </p:nvPr>
        </p:nvSpPr>
        <p:spPr>
          <a:xfrm>
            <a:off x="265500" y="2803075"/>
            <a:ext cx="4387800" cy="1235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2100"/>
              <a:buNone/>
              <a:defRPr sz="2100"/>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p:txBody>
      </p:sp>
      <p:sp>
        <p:nvSpPr>
          <p:cNvPr id="135" name="Google Shape;135;p8"/>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36" name="Google Shape;1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7" name="Google Shape;137;p8"/>
          <p:cNvGrpSpPr/>
          <p:nvPr/>
        </p:nvGrpSpPr>
        <p:grpSpPr>
          <a:xfrm>
            <a:off x="362274" y="4568400"/>
            <a:ext cx="8419452" cy="422702"/>
            <a:chOff x="90106" y="38100"/>
            <a:chExt cx="8419452" cy="422702"/>
          </a:xfrm>
        </p:grpSpPr>
        <p:sp>
          <p:nvSpPr>
            <p:cNvPr id="138" name="Google Shape;138;p8"/>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39" name="Google Shape;139;p8"/>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0" name="Google Shape;140;p8"/>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1" name="Google Shape;141;p8"/>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2" name="Google Shape;142;p8"/>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3" name="Google Shape;143;p8"/>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4" name="Google Shape;144;p8"/>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45" name="Google Shape;145;p8"/>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46" name="Google Shape;146;p8"/>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47" name="Google Shape;147;p8"/>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8" name="Google Shape;148;p8"/>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49" name="Google Shape;149;p8"/>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0" name="Google Shape;150;p8"/>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1" name="Google Shape;151;p8"/>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2" name="Google Shape;152;p8"/>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3" name="Google Shape;153;p8"/>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54" name="Google Shape;154;p8"/>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sp>
        <p:nvSpPr>
          <p:cNvPr id="155" name="Google Shape;155;p8"/>
          <p:cNvSpPr/>
          <p:nvPr/>
        </p:nvSpPr>
        <p:spPr>
          <a:xfrm>
            <a:off x="4516224" y="-761967"/>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
        <p:nvSpPr>
          <p:cNvPr id="156" name="Google Shape;156;p8"/>
          <p:cNvSpPr/>
          <p:nvPr/>
        </p:nvSpPr>
        <p:spPr>
          <a:xfrm>
            <a:off x="6089686" y="-761967"/>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7" name="Shape 157"/>
        <p:cNvGrpSpPr/>
        <p:nvPr/>
      </p:nvGrpSpPr>
      <p:grpSpPr>
        <a:xfrm>
          <a:off x="0" y="0"/>
          <a:ext cx="0" cy="0"/>
          <a:chOff x="0" y="0"/>
          <a:chExt cx="0" cy="0"/>
        </a:xfrm>
      </p:grpSpPr>
      <p:sp>
        <p:nvSpPr>
          <p:cNvPr id="158" name="Google Shape;158;p9"/>
          <p:cNvSpPr txBox="1"/>
          <p:nvPr>
            <p:ph idx="1" type="body"/>
          </p:nvPr>
        </p:nvSpPr>
        <p:spPr>
          <a:xfrm>
            <a:off x="311700" y="4078175"/>
            <a:ext cx="59988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159" name="Google Shape;15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160" name="Google Shape;160;p9"/>
          <p:cNvCxnSpPr/>
          <p:nvPr/>
        </p:nvCxnSpPr>
        <p:spPr>
          <a:xfrm>
            <a:off x="0" y="2427593"/>
            <a:ext cx="8629800" cy="0"/>
          </a:xfrm>
          <a:prstGeom prst="straightConnector1">
            <a:avLst/>
          </a:prstGeom>
          <a:noFill/>
          <a:ln cap="flat" cmpd="sng" w="9525">
            <a:solidFill>
              <a:srgbClr val="000000"/>
            </a:solidFill>
            <a:prstDash val="solid"/>
            <a:round/>
            <a:headEnd len="sm" w="sm" type="none"/>
            <a:tailEnd len="sm" w="sm" type="none"/>
          </a:ln>
        </p:spPr>
      </p:cxnSp>
      <p:cxnSp>
        <p:nvCxnSpPr>
          <p:cNvPr id="161" name="Google Shape;161;p9"/>
          <p:cNvCxnSpPr/>
          <p:nvPr/>
        </p:nvCxnSpPr>
        <p:spPr>
          <a:xfrm>
            <a:off x="0" y="516731"/>
            <a:ext cx="8629800" cy="0"/>
          </a:xfrm>
          <a:prstGeom prst="straightConnector1">
            <a:avLst/>
          </a:prstGeom>
          <a:noFill/>
          <a:ln cap="flat" cmpd="sng" w="9525">
            <a:solidFill>
              <a:srgbClr val="000000"/>
            </a:solidFill>
            <a:prstDash val="solid"/>
            <a:round/>
            <a:headEnd len="sm" w="sm" type="none"/>
            <a:tailEnd len="sm" w="sm" type="none"/>
          </a:ln>
        </p:spPr>
      </p:cxnSp>
      <p:cxnSp>
        <p:nvCxnSpPr>
          <p:cNvPr id="162" name="Google Shape;162;p9"/>
          <p:cNvCxnSpPr/>
          <p:nvPr/>
        </p:nvCxnSpPr>
        <p:spPr>
          <a:xfrm>
            <a:off x="0" y="4488656"/>
            <a:ext cx="8629800" cy="0"/>
          </a:xfrm>
          <a:prstGeom prst="straightConnector1">
            <a:avLst/>
          </a:prstGeom>
          <a:noFill/>
          <a:ln cap="flat" cmpd="sng" w="9525">
            <a:solidFill>
              <a:srgbClr val="000000"/>
            </a:solidFill>
            <a:prstDash val="solid"/>
            <a:round/>
            <a:headEnd len="sm" w="sm" type="none"/>
            <a:tailEnd len="sm" w="sm" type="none"/>
          </a:ln>
        </p:spPr>
      </p:cxnSp>
      <p:grpSp>
        <p:nvGrpSpPr>
          <p:cNvPr id="163" name="Google Shape;163;p9"/>
          <p:cNvGrpSpPr/>
          <p:nvPr/>
        </p:nvGrpSpPr>
        <p:grpSpPr>
          <a:xfrm>
            <a:off x="8629650" y="-415892"/>
            <a:ext cx="514339" cy="5547385"/>
            <a:chOff x="0" y="-219075"/>
            <a:chExt cx="270933" cy="2922137"/>
          </a:xfrm>
        </p:grpSpPr>
        <p:sp>
          <p:nvSpPr>
            <p:cNvPr id="164" name="Google Shape;164;p9"/>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165" name="Google Shape;165;p9"/>
            <p:cNvSpPr txBox="1"/>
            <p:nvPr/>
          </p:nvSpPr>
          <p:spPr>
            <a:xfrm>
              <a:off x="0" y="-219075"/>
              <a:ext cx="270900" cy="2922000"/>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166" name="Google Shape;166;p9"/>
          <p:cNvGrpSpPr/>
          <p:nvPr/>
        </p:nvGrpSpPr>
        <p:grpSpPr>
          <a:xfrm>
            <a:off x="133674" y="4644600"/>
            <a:ext cx="8419452" cy="422702"/>
            <a:chOff x="90106" y="38100"/>
            <a:chExt cx="8419452" cy="422702"/>
          </a:xfrm>
        </p:grpSpPr>
        <p:sp>
          <p:nvSpPr>
            <p:cNvPr id="167" name="Google Shape;167;p9"/>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68" name="Google Shape;168;p9"/>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69" name="Google Shape;169;p9"/>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0" name="Google Shape;170;p9"/>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1" name="Google Shape;171;p9"/>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2" name="Google Shape;172;p9"/>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3" name="Google Shape;173;p9"/>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74" name="Google Shape;174;p9"/>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75" name="Google Shape;175;p9"/>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76" name="Google Shape;176;p9"/>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7" name="Google Shape;177;p9"/>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8" name="Google Shape;178;p9"/>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79" name="Google Shape;179;p9"/>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0" name="Google Shape;180;p9"/>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1" name="Google Shape;181;p9"/>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2" name="Google Shape;182;p9"/>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3" name="Google Shape;183;p9"/>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grpSp>
        <p:nvGrpSpPr>
          <p:cNvPr id="184" name="Google Shape;184;p9"/>
          <p:cNvGrpSpPr/>
          <p:nvPr/>
        </p:nvGrpSpPr>
        <p:grpSpPr>
          <a:xfrm>
            <a:off x="83099" y="0"/>
            <a:ext cx="8419452" cy="422702"/>
            <a:chOff x="90106" y="38100"/>
            <a:chExt cx="8419452" cy="422702"/>
          </a:xfrm>
        </p:grpSpPr>
        <p:sp>
          <p:nvSpPr>
            <p:cNvPr id="185" name="Google Shape;185;p9"/>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6" name="Google Shape;186;p9"/>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7" name="Google Shape;187;p9"/>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8" name="Google Shape;188;p9"/>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89" name="Google Shape;189;p9"/>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0" name="Google Shape;190;p9"/>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1" name="Google Shape;191;p9"/>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92" name="Google Shape;192;p9"/>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93" name="Google Shape;193;p9"/>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2">
                <a:alphaModFix/>
              </a:blip>
              <a:stretch>
                <a:fillRect b="0" l="0" r="0" t="0"/>
              </a:stretch>
            </a:blipFill>
            <a:ln>
              <a:noFill/>
            </a:ln>
          </p:spPr>
        </p:sp>
        <p:sp>
          <p:nvSpPr>
            <p:cNvPr id="194" name="Google Shape;194;p9"/>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5" name="Google Shape;195;p9"/>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6" name="Google Shape;196;p9"/>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7" name="Google Shape;197;p9"/>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8" name="Google Shape;198;p9"/>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199" name="Google Shape;199;p9"/>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00" name="Google Shape;200;p9"/>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sp>
          <p:nvSpPr>
            <p:cNvPr id="201" name="Google Shape;201;p9"/>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2">
                <a:alphaModFix/>
              </a:blip>
              <a:stretch>
                <a:fillRect b="0" l="0" r="0" t="0"/>
              </a:stretch>
            </a:blipFill>
            <a:ln>
              <a:noFill/>
            </a:ln>
          </p:spPr>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2" name="Shape 202"/>
        <p:cNvGrpSpPr/>
        <p:nvPr/>
      </p:nvGrpSpPr>
      <p:grpSpPr>
        <a:xfrm>
          <a:off x="0" y="0"/>
          <a:ext cx="0" cy="0"/>
          <a:chOff x="0" y="0"/>
          <a:chExt cx="0" cy="0"/>
        </a:xfrm>
      </p:grpSpPr>
      <p:sp>
        <p:nvSpPr>
          <p:cNvPr id="203" name="Google Shape;20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Nunito"/>
              <a:buNone/>
              <a:defRPr b="1" sz="2800">
                <a:solidFill>
                  <a:schemeClr val="dk1"/>
                </a:solidFill>
                <a:latin typeface="Nunito"/>
                <a:ea typeface="Nunito"/>
                <a:cs typeface="Nunito"/>
                <a:sym typeface="Nunit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Nunito"/>
              <a:buChar char="●"/>
              <a:defRPr b="1" sz="1800">
                <a:solidFill>
                  <a:schemeClr val="dk2"/>
                </a:solidFill>
                <a:latin typeface="Nunito"/>
                <a:ea typeface="Nunito"/>
                <a:cs typeface="Nunito"/>
                <a:sym typeface="Nunito"/>
              </a:defRPr>
            </a:lvl1pPr>
            <a:lvl2pPr indent="-317500" lvl="1" marL="914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25.png"/><Relationship Id="rId4" Type="http://schemas.openxmlformats.org/officeDocument/2006/relationships/image" Target="../media/image12.png"/><Relationship Id="rId5"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0.png"/><Relationship Id="rId4" Type="http://schemas.openxmlformats.org/officeDocument/2006/relationships/image" Target="../media/image1.png"/><Relationship Id="rId5" Type="http://schemas.openxmlformats.org/officeDocument/2006/relationships/image" Target="../media/image10.png"/><Relationship Id="rId6" Type="http://schemas.openxmlformats.org/officeDocument/2006/relationships/image" Target="../media/image8.png"/><Relationship Id="rId7"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9.png"/><Relationship Id="rId4" Type="http://schemas.openxmlformats.org/officeDocument/2006/relationships/image" Target="../media/image33.png"/><Relationship Id="rId5"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7.png"/><Relationship Id="rId4" Type="http://schemas.openxmlformats.org/officeDocument/2006/relationships/image" Target="../media/image27.png"/><Relationship Id="rId5" Type="http://schemas.openxmlformats.org/officeDocument/2006/relationships/image" Target="../media/image28.png"/><Relationship Id="rId6" Type="http://schemas.openxmlformats.org/officeDocument/2006/relationships/image" Target="../media/image2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36.png"/><Relationship Id="rId4" Type="http://schemas.openxmlformats.org/officeDocument/2006/relationships/image" Target="../media/image12.png"/><Relationship Id="rId5"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34.png"/><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25.png"/><Relationship Id="rId4" Type="http://schemas.openxmlformats.org/officeDocument/2006/relationships/image" Target="../media/image12.png"/><Relationship Id="rId10" Type="http://schemas.openxmlformats.org/officeDocument/2006/relationships/image" Target="../media/image24.png"/><Relationship Id="rId9"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10.png"/><Relationship Id="rId7" Type="http://schemas.openxmlformats.org/officeDocument/2006/relationships/image" Target="../media/image8.png"/><Relationship Id="rId8"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32.jpg"/><Relationship Id="rId4" Type="http://schemas.openxmlformats.org/officeDocument/2006/relationships/image" Target="../media/image9.png"/><Relationship Id="rId5"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3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xml"/><Relationship Id="rId3" Type="http://schemas.openxmlformats.org/officeDocument/2006/relationships/image" Target="../media/image6.jpg"/><Relationship Id="rId4" Type="http://schemas.openxmlformats.org/officeDocument/2006/relationships/image" Target="../media/image14.jpg"/><Relationship Id="rId5"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5.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2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21.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207" name="Shape 207"/>
        <p:cNvGrpSpPr/>
        <p:nvPr/>
      </p:nvGrpSpPr>
      <p:grpSpPr>
        <a:xfrm>
          <a:off x="0" y="0"/>
          <a:ext cx="0" cy="0"/>
          <a:chOff x="0" y="0"/>
          <a:chExt cx="0" cy="0"/>
        </a:xfrm>
      </p:grpSpPr>
      <p:grpSp>
        <p:nvGrpSpPr>
          <p:cNvPr id="208" name="Google Shape;208;p11"/>
          <p:cNvGrpSpPr/>
          <p:nvPr/>
        </p:nvGrpSpPr>
        <p:grpSpPr>
          <a:xfrm>
            <a:off x="0" y="98450"/>
            <a:ext cx="110327" cy="2289749"/>
            <a:chOff x="0" y="-219075"/>
            <a:chExt cx="58115" cy="1206123"/>
          </a:xfrm>
        </p:grpSpPr>
        <p:sp>
          <p:nvSpPr>
            <p:cNvPr id="209" name="Google Shape;209;p11"/>
            <p:cNvSpPr/>
            <p:nvPr/>
          </p:nvSpPr>
          <p:spPr>
            <a:xfrm>
              <a:off x="0" y="0"/>
              <a:ext cx="58115" cy="987048"/>
            </a:xfrm>
            <a:custGeom>
              <a:rect b="b" l="l" r="r" t="t"/>
              <a:pathLst>
                <a:path extrusionOk="0" h="987048" w="58115">
                  <a:moveTo>
                    <a:pt x="0" y="0"/>
                  </a:moveTo>
                  <a:lnTo>
                    <a:pt x="58115" y="0"/>
                  </a:lnTo>
                  <a:lnTo>
                    <a:pt x="58115" y="987048"/>
                  </a:lnTo>
                  <a:lnTo>
                    <a:pt x="0" y="987048"/>
                  </a:lnTo>
                  <a:close/>
                </a:path>
              </a:pathLst>
            </a:custGeom>
            <a:solidFill>
              <a:srgbClr val="5CE1E6"/>
            </a:solidFill>
            <a:ln>
              <a:noFill/>
            </a:ln>
          </p:spPr>
        </p:sp>
        <p:sp>
          <p:nvSpPr>
            <p:cNvPr id="210" name="Google Shape;210;p11"/>
            <p:cNvSpPr txBox="1"/>
            <p:nvPr/>
          </p:nvSpPr>
          <p:spPr>
            <a:xfrm>
              <a:off x="0" y="-219075"/>
              <a:ext cx="58115" cy="1206123"/>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211" name="Google Shape;211;p11"/>
          <p:cNvCxnSpPr/>
          <p:nvPr/>
        </p:nvCxnSpPr>
        <p:spPr>
          <a:xfrm>
            <a:off x="0" y="2388199"/>
            <a:ext cx="9144000" cy="0"/>
          </a:xfrm>
          <a:prstGeom prst="straightConnector1">
            <a:avLst/>
          </a:prstGeom>
          <a:noFill/>
          <a:ln cap="flat" cmpd="sng" w="9525">
            <a:solidFill>
              <a:srgbClr val="000000"/>
            </a:solidFill>
            <a:prstDash val="solid"/>
            <a:round/>
            <a:headEnd len="sm" w="sm" type="none"/>
            <a:tailEnd len="sm" w="sm" type="none"/>
          </a:ln>
        </p:spPr>
      </p:cxnSp>
      <p:cxnSp>
        <p:nvCxnSpPr>
          <p:cNvPr id="212" name="Google Shape;212;p11"/>
          <p:cNvCxnSpPr/>
          <p:nvPr/>
        </p:nvCxnSpPr>
        <p:spPr>
          <a:xfrm>
            <a:off x="0" y="521494"/>
            <a:ext cx="8629650" cy="0"/>
          </a:xfrm>
          <a:prstGeom prst="straightConnector1">
            <a:avLst/>
          </a:prstGeom>
          <a:noFill/>
          <a:ln cap="flat" cmpd="sng" w="9525">
            <a:solidFill>
              <a:srgbClr val="000000"/>
            </a:solidFill>
            <a:prstDash val="solid"/>
            <a:round/>
            <a:headEnd len="sm" w="sm" type="none"/>
            <a:tailEnd len="sm" w="sm" type="none"/>
          </a:ln>
        </p:spPr>
      </p:cxnSp>
      <p:cxnSp>
        <p:nvCxnSpPr>
          <p:cNvPr id="213" name="Google Shape;213;p11"/>
          <p:cNvCxnSpPr/>
          <p:nvPr/>
        </p:nvCxnSpPr>
        <p:spPr>
          <a:xfrm>
            <a:off x="0" y="1540302"/>
            <a:ext cx="8629650" cy="0"/>
          </a:xfrm>
          <a:prstGeom prst="straightConnector1">
            <a:avLst/>
          </a:prstGeom>
          <a:noFill/>
          <a:ln cap="flat" cmpd="sng" w="9525">
            <a:solidFill>
              <a:srgbClr val="000000"/>
            </a:solidFill>
            <a:prstDash val="solid"/>
            <a:round/>
            <a:headEnd len="sm" w="sm" type="none"/>
            <a:tailEnd len="sm" w="sm" type="none"/>
          </a:ln>
        </p:spPr>
      </p:cxnSp>
      <p:cxnSp>
        <p:nvCxnSpPr>
          <p:cNvPr id="214" name="Google Shape;214;p11"/>
          <p:cNvCxnSpPr/>
          <p:nvPr/>
        </p:nvCxnSpPr>
        <p:spPr>
          <a:xfrm rot="10800000">
            <a:off x="4815854" y="523875"/>
            <a:ext cx="0" cy="1873849"/>
          </a:xfrm>
          <a:prstGeom prst="straightConnector1">
            <a:avLst/>
          </a:prstGeom>
          <a:noFill/>
          <a:ln cap="flat" cmpd="sng" w="9525">
            <a:solidFill>
              <a:srgbClr val="000000"/>
            </a:solidFill>
            <a:prstDash val="solid"/>
            <a:round/>
            <a:headEnd len="sm" w="sm" type="none"/>
            <a:tailEnd len="sm" w="sm" type="none"/>
          </a:ln>
        </p:spPr>
      </p:cxnSp>
      <p:cxnSp>
        <p:nvCxnSpPr>
          <p:cNvPr id="215" name="Google Shape;215;p11"/>
          <p:cNvCxnSpPr/>
          <p:nvPr/>
        </p:nvCxnSpPr>
        <p:spPr>
          <a:xfrm>
            <a:off x="5737305" y="1760370"/>
            <a:ext cx="0" cy="429814"/>
          </a:xfrm>
          <a:prstGeom prst="straightConnector1">
            <a:avLst/>
          </a:prstGeom>
          <a:noFill/>
          <a:ln cap="flat" cmpd="sng" w="9525">
            <a:solidFill>
              <a:srgbClr val="000000"/>
            </a:solidFill>
            <a:prstDash val="solid"/>
            <a:round/>
            <a:headEnd len="sm" w="sm" type="none"/>
            <a:tailEnd len="sm" w="sm" type="none"/>
          </a:ln>
        </p:spPr>
      </p:cxnSp>
      <p:grpSp>
        <p:nvGrpSpPr>
          <p:cNvPr id="216" name="Google Shape;216;p11"/>
          <p:cNvGrpSpPr/>
          <p:nvPr/>
        </p:nvGrpSpPr>
        <p:grpSpPr>
          <a:xfrm>
            <a:off x="8629650" y="-415900"/>
            <a:ext cx="514350" cy="5547494"/>
            <a:chOff x="0" y="-219075"/>
            <a:chExt cx="270933" cy="2922137"/>
          </a:xfrm>
        </p:grpSpPr>
        <p:sp>
          <p:nvSpPr>
            <p:cNvPr id="217" name="Google Shape;217;p11"/>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218" name="Google Shape;218;p11"/>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19" name="Google Shape;219;p11"/>
          <p:cNvSpPr/>
          <p:nvPr/>
        </p:nvSpPr>
        <p:spPr>
          <a:xfrm>
            <a:off x="6452158" y="2683474"/>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
        <p:nvSpPr>
          <p:cNvPr id="220" name="Google Shape;220;p11"/>
          <p:cNvSpPr/>
          <p:nvPr/>
        </p:nvSpPr>
        <p:spPr>
          <a:xfrm>
            <a:off x="5156373" y="1741320"/>
            <a:ext cx="448864" cy="448864"/>
          </a:xfrm>
          <a:custGeom>
            <a:rect b="b" l="l" r="r" t="t"/>
            <a:pathLst>
              <a:path extrusionOk="0" h="897728" w="897728">
                <a:moveTo>
                  <a:pt x="0" y="0"/>
                </a:moveTo>
                <a:lnTo>
                  <a:pt x="897728" y="0"/>
                </a:lnTo>
                <a:lnTo>
                  <a:pt x="897728" y="897728"/>
                </a:lnTo>
                <a:lnTo>
                  <a:pt x="0" y="897728"/>
                </a:lnTo>
                <a:lnTo>
                  <a:pt x="0" y="0"/>
                </a:lnTo>
                <a:close/>
              </a:path>
            </a:pathLst>
          </a:custGeom>
          <a:blipFill rotWithShape="1">
            <a:blip r:embed="rId4">
              <a:alphaModFix/>
            </a:blip>
            <a:stretch>
              <a:fillRect b="0" l="0" r="0" t="0"/>
            </a:stretch>
          </a:blipFill>
          <a:ln>
            <a:noFill/>
          </a:ln>
        </p:spPr>
      </p:sp>
      <p:sp>
        <p:nvSpPr>
          <p:cNvPr id="221" name="Google Shape;221;p11"/>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22" name="Google Shape;222;p11"/>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23" name="Google Shape;223;p11"/>
          <p:cNvSpPr txBox="1"/>
          <p:nvPr/>
        </p:nvSpPr>
        <p:spPr>
          <a:xfrm>
            <a:off x="1713124" y="1847483"/>
            <a:ext cx="2329664"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Name Surname</a:t>
            </a:r>
            <a:endParaRPr sz="700"/>
          </a:p>
        </p:txBody>
      </p:sp>
      <p:sp>
        <p:nvSpPr>
          <p:cNvPr id="224" name="Google Shape;224;p11"/>
          <p:cNvSpPr txBox="1"/>
          <p:nvPr/>
        </p:nvSpPr>
        <p:spPr>
          <a:xfrm>
            <a:off x="449108" y="814021"/>
            <a:ext cx="3517790" cy="4572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0" i="0" lang="en" sz="1500" u="none" cap="none" strike="noStrike">
                <a:solidFill>
                  <a:srgbClr val="2E2E2E"/>
                </a:solidFill>
                <a:latin typeface="Montserrat"/>
                <a:ea typeface="Montserrat"/>
                <a:cs typeface="Montserrat"/>
                <a:sym typeface="Montserrat"/>
              </a:rPr>
              <a:t>Nursing Major</a:t>
            </a:r>
            <a:endParaRPr sz="700"/>
          </a:p>
          <a:p>
            <a:pPr indent="0" lvl="0" marL="0" marR="0" rtl="0" algn="l">
              <a:lnSpc>
                <a:spcPct val="120000"/>
              </a:lnSpc>
              <a:spcBef>
                <a:spcPts val="0"/>
              </a:spcBef>
              <a:spcAft>
                <a:spcPts val="0"/>
              </a:spcAft>
              <a:buNone/>
            </a:pPr>
            <a:r>
              <a:rPr b="0" i="0" lang="en" sz="1500" u="none" cap="none" strike="noStrike">
                <a:solidFill>
                  <a:srgbClr val="2E2E2E"/>
                </a:solidFill>
                <a:latin typeface="Montserrat"/>
                <a:ea typeface="Montserrat"/>
                <a:cs typeface="Montserrat"/>
                <a:sym typeface="Montserrat"/>
              </a:rPr>
              <a:t>Medical Science </a:t>
            </a:r>
            <a:endParaRPr sz="700"/>
          </a:p>
        </p:txBody>
      </p:sp>
      <p:sp>
        <p:nvSpPr>
          <p:cNvPr id="225" name="Google Shape;225;p11"/>
          <p:cNvSpPr txBox="1"/>
          <p:nvPr/>
        </p:nvSpPr>
        <p:spPr>
          <a:xfrm>
            <a:off x="449108" y="1878281"/>
            <a:ext cx="1505183" cy="193992"/>
          </a:xfrm>
          <a:prstGeom prst="rect">
            <a:avLst/>
          </a:prstGeom>
          <a:noFill/>
          <a:ln>
            <a:noFill/>
          </a:ln>
        </p:spPr>
        <p:txBody>
          <a:bodyPr anchorCtr="0" anchor="t" bIns="0" lIns="0" spcFirstLastPara="1" rIns="0" wrap="square" tIns="0">
            <a:spAutoFit/>
          </a:bodyPr>
          <a:lstStyle/>
          <a:p>
            <a:pPr indent="0" lvl="0" marL="0" marR="0" rtl="0" algn="l">
              <a:lnSpc>
                <a:spcPct val="110003"/>
              </a:lnSpc>
              <a:spcBef>
                <a:spcPts val="0"/>
              </a:spcBef>
              <a:spcAft>
                <a:spcPts val="0"/>
              </a:spcAft>
              <a:buNone/>
            </a:pPr>
            <a:r>
              <a:rPr b="0" i="0" lang="en" sz="1400" u="none" cap="none" strike="noStrike">
                <a:solidFill>
                  <a:srgbClr val="414042"/>
                </a:solidFill>
                <a:latin typeface="Montserrat"/>
                <a:ea typeface="Montserrat"/>
                <a:cs typeface="Montserrat"/>
                <a:sym typeface="Montserrat"/>
              </a:rPr>
              <a:t>Submitted by</a:t>
            </a:r>
            <a:endParaRPr sz="700"/>
          </a:p>
        </p:txBody>
      </p:sp>
      <p:sp>
        <p:nvSpPr>
          <p:cNvPr id="226" name="Google Shape;226;p11"/>
          <p:cNvSpPr txBox="1"/>
          <p:nvPr/>
        </p:nvSpPr>
        <p:spPr>
          <a:xfrm>
            <a:off x="5858883" y="1726040"/>
            <a:ext cx="1314147" cy="493713"/>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Colorado University</a:t>
            </a:r>
            <a:endParaRPr sz="700"/>
          </a:p>
        </p:txBody>
      </p:sp>
      <p:sp>
        <p:nvSpPr>
          <p:cNvPr id="227" name="Google Shape;227;p11"/>
          <p:cNvSpPr txBox="1"/>
          <p:nvPr/>
        </p:nvSpPr>
        <p:spPr>
          <a:xfrm>
            <a:off x="5156372" y="857518"/>
            <a:ext cx="2052266" cy="38925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0" i="0" lang="en" sz="1400" u="none" cap="none" strike="noStrike">
                <a:solidFill>
                  <a:srgbClr val="414042"/>
                </a:solidFill>
                <a:latin typeface="Montserrat"/>
                <a:ea typeface="Montserrat"/>
                <a:cs typeface="Montserrat"/>
                <a:sym typeface="Montserrat"/>
              </a:rPr>
              <a:t>Thesis Defense</a:t>
            </a:r>
            <a:endParaRPr sz="700"/>
          </a:p>
          <a:p>
            <a:pPr indent="0" lvl="0" marL="0" marR="0" rtl="0" algn="l">
              <a:lnSpc>
                <a:spcPct val="110000"/>
              </a:lnSpc>
              <a:spcBef>
                <a:spcPts val="0"/>
              </a:spcBef>
              <a:spcAft>
                <a:spcPts val="0"/>
              </a:spcAft>
              <a:buNone/>
            </a:pPr>
            <a:r>
              <a:rPr b="0" i="0" lang="en" sz="1400" u="none" cap="none" strike="noStrike">
                <a:solidFill>
                  <a:srgbClr val="414042"/>
                </a:solidFill>
                <a:latin typeface="Montserrat"/>
                <a:ea typeface="Montserrat"/>
                <a:cs typeface="Montserrat"/>
                <a:sym typeface="Montserrat"/>
              </a:rPr>
              <a:t>Presentation</a:t>
            </a:r>
            <a:endParaRPr sz="700"/>
          </a:p>
        </p:txBody>
      </p:sp>
      <p:sp>
        <p:nvSpPr>
          <p:cNvPr id="228" name="Google Shape;228;p11"/>
          <p:cNvSpPr txBox="1"/>
          <p:nvPr/>
        </p:nvSpPr>
        <p:spPr>
          <a:xfrm>
            <a:off x="438427" y="2886446"/>
            <a:ext cx="6814216" cy="1784807"/>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6900" u="none" cap="none" strike="noStrike">
                <a:solidFill>
                  <a:srgbClr val="2E2E2E"/>
                </a:solidFill>
                <a:latin typeface="Nunito"/>
                <a:ea typeface="Nunito"/>
                <a:cs typeface="Nunito"/>
                <a:sym typeface="Nunito"/>
              </a:rPr>
              <a:t>Registered Nurse Thesis </a:t>
            </a:r>
            <a:endParaRPr sz="700"/>
          </a:p>
        </p:txBody>
      </p:sp>
      <p:sp>
        <p:nvSpPr>
          <p:cNvPr id="229" name="Google Shape;229;p11"/>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230" name="Google Shape;230;p11"/>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231" name="Google Shape;231;p11"/>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32" name="Google Shape;232;p11"/>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33" name="Google Shape;233;p11"/>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34" name="Google Shape;234;p11"/>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35" name="Google Shape;235;p11"/>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236" name="Google Shape;236;p11"/>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237" name="Google Shape;237;p11"/>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238" name="Google Shape;238;p11"/>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39" name="Google Shape;239;p11"/>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0" name="Google Shape;240;p11"/>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1" name="Google Shape;241;p11"/>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2" name="Google Shape;242;p11"/>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3" name="Google Shape;243;p11"/>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4" name="Google Shape;244;p11"/>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245" name="Google Shape;245;p11"/>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479" name="Shape 479"/>
        <p:cNvGrpSpPr/>
        <p:nvPr/>
      </p:nvGrpSpPr>
      <p:grpSpPr>
        <a:xfrm>
          <a:off x="0" y="0"/>
          <a:ext cx="0" cy="0"/>
          <a:chOff x="0" y="0"/>
          <a:chExt cx="0" cy="0"/>
        </a:xfrm>
      </p:grpSpPr>
      <p:pic>
        <p:nvPicPr>
          <p:cNvPr id="480" name="Google Shape;480;p20"/>
          <p:cNvPicPr preferRelativeResize="0"/>
          <p:nvPr/>
        </p:nvPicPr>
        <p:blipFill rotWithShape="1">
          <a:blip r:embed="rId3">
            <a:alphaModFix/>
          </a:blip>
          <a:srcRect b="0" l="0" r="0" t="46302"/>
          <a:stretch/>
        </p:blipFill>
        <p:spPr>
          <a:xfrm>
            <a:off x="502450" y="-2"/>
            <a:ext cx="8127201" cy="1472474"/>
          </a:xfrm>
          <a:prstGeom prst="rect">
            <a:avLst/>
          </a:prstGeom>
          <a:noFill/>
          <a:ln>
            <a:noFill/>
          </a:ln>
        </p:spPr>
      </p:pic>
      <p:grpSp>
        <p:nvGrpSpPr>
          <p:cNvPr id="481" name="Google Shape;481;p20"/>
          <p:cNvGrpSpPr/>
          <p:nvPr/>
        </p:nvGrpSpPr>
        <p:grpSpPr>
          <a:xfrm>
            <a:off x="8629650" y="-415900"/>
            <a:ext cx="514350" cy="5547494"/>
            <a:chOff x="0" y="-219075"/>
            <a:chExt cx="270933" cy="2922137"/>
          </a:xfrm>
        </p:grpSpPr>
        <p:sp>
          <p:nvSpPr>
            <p:cNvPr id="482" name="Google Shape;482;p20"/>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483" name="Google Shape;483;p20"/>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484" name="Google Shape;484;p20"/>
          <p:cNvGrpSpPr/>
          <p:nvPr/>
        </p:nvGrpSpPr>
        <p:grpSpPr>
          <a:xfrm>
            <a:off x="13905" y="33454"/>
            <a:ext cx="424244" cy="5076592"/>
            <a:chOff x="0" y="0"/>
            <a:chExt cx="1131319" cy="13537578"/>
          </a:xfrm>
        </p:grpSpPr>
        <p:sp>
          <p:nvSpPr>
            <p:cNvPr id="485" name="Google Shape;485;p20"/>
            <p:cNvSpPr/>
            <p:nvPr/>
          </p:nvSpPr>
          <p:spPr>
            <a:xfrm>
              <a:off x="0" y="827358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86" name="Google Shape;486;p20"/>
            <p:cNvSpPr/>
            <p:nvPr/>
          </p:nvSpPr>
          <p:spPr>
            <a:xfrm>
              <a:off x="0" y="965251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87" name="Google Shape;487;p20"/>
            <p:cNvSpPr/>
            <p:nvPr/>
          </p:nvSpPr>
          <p:spPr>
            <a:xfrm>
              <a:off x="0" y="1103144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88" name="Google Shape;488;p20"/>
            <p:cNvSpPr/>
            <p:nvPr/>
          </p:nvSpPr>
          <p:spPr>
            <a:xfrm>
              <a:off x="0" y="1241037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89" name="Google Shape;489;p20"/>
            <p:cNvSpPr/>
            <p:nvPr/>
          </p:nvSpPr>
          <p:spPr>
            <a:xfrm>
              <a:off x="0" y="275786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90" name="Google Shape;490;p20"/>
            <p:cNvSpPr/>
            <p:nvPr/>
          </p:nvSpPr>
          <p:spPr>
            <a:xfrm>
              <a:off x="0" y="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91" name="Google Shape;491;p20"/>
            <p:cNvSpPr/>
            <p:nvPr/>
          </p:nvSpPr>
          <p:spPr>
            <a:xfrm>
              <a:off x="0" y="413679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92" name="Google Shape;492;p20"/>
            <p:cNvSpPr/>
            <p:nvPr/>
          </p:nvSpPr>
          <p:spPr>
            <a:xfrm>
              <a:off x="0" y="137893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93" name="Google Shape;493;p20"/>
            <p:cNvSpPr/>
            <p:nvPr/>
          </p:nvSpPr>
          <p:spPr>
            <a:xfrm>
              <a:off x="0" y="551572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94" name="Google Shape;494;p20"/>
            <p:cNvSpPr/>
            <p:nvPr/>
          </p:nvSpPr>
          <p:spPr>
            <a:xfrm>
              <a:off x="0" y="689465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grpSp>
      <p:cxnSp>
        <p:nvCxnSpPr>
          <p:cNvPr id="495" name="Google Shape;495;p20"/>
          <p:cNvCxnSpPr/>
          <p:nvPr/>
        </p:nvCxnSpPr>
        <p:spPr>
          <a:xfrm>
            <a:off x="502444" y="-1887232"/>
            <a:ext cx="0" cy="8629650"/>
          </a:xfrm>
          <a:prstGeom prst="straightConnector1">
            <a:avLst/>
          </a:prstGeom>
          <a:noFill/>
          <a:ln cap="flat" cmpd="sng" w="9525">
            <a:solidFill>
              <a:srgbClr val="000000"/>
            </a:solidFill>
            <a:prstDash val="solid"/>
            <a:round/>
            <a:headEnd len="sm" w="sm" type="none"/>
            <a:tailEnd len="sm" w="sm" type="none"/>
          </a:ln>
        </p:spPr>
      </p:cxnSp>
      <p:cxnSp>
        <p:nvCxnSpPr>
          <p:cNvPr id="496" name="Google Shape;496;p20"/>
          <p:cNvCxnSpPr/>
          <p:nvPr/>
        </p:nvCxnSpPr>
        <p:spPr>
          <a:xfrm>
            <a:off x="502444" y="1474544"/>
            <a:ext cx="8127206" cy="0"/>
          </a:xfrm>
          <a:prstGeom prst="straightConnector1">
            <a:avLst/>
          </a:prstGeom>
          <a:noFill/>
          <a:ln cap="flat" cmpd="sng" w="9525">
            <a:solidFill>
              <a:srgbClr val="000000"/>
            </a:solidFill>
            <a:prstDash val="solid"/>
            <a:round/>
            <a:headEnd len="sm" w="sm" type="none"/>
            <a:tailEnd len="sm" w="sm" type="none"/>
          </a:ln>
        </p:spPr>
      </p:cxnSp>
      <p:sp>
        <p:nvSpPr>
          <p:cNvPr id="497" name="Google Shape;497;p20"/>
          <p:cNvSpPr/>
          <p:nvPr/>
        </p:nvSpPr>
        <p:spPr>
          <a:xfrm>
            <a:off x="3897980" y="1983224"/>
            <a:ext cx="1348041" cy="1348041"/>
          </a:xfrm>
          <a:custGeom>
            <a:rect b="b" l="l" r="r" t="t"/>
            <a:pathLst>
              <a:path extrusionOk="0" h="2696082" w="2696082">
                <a:moveTo>
                  <a:pt x="0" y="0"/>
                </a:moveTo>
                <a:lnTo>
                  <a:pt x="2696082" y="0"/>
                </a:lnTo>
                <a:lnTo>
                  <a:pt x="2696082" y="2696082"/>
                </a:lnTo>
                <a:lnTo>
                  <a:pt x="0" y="2696082"/>
                </a:lnTo>
                <a:lnTo>
                  <a:pt x="0" y="0"/>
                </a:lnTo>
                <a:close/>
              </a:path>
            </a:pathLst>
          </a:custGeom>
          <a:blipFill rotWithShape="1">
            <a:blip r:embed="rId5">
              <a:alphaModFix/>
            </a:blip>
            <a:stretch>
              <a:fillRect b="0" l="0" r="0" t="0"/>
            </a:stretch>
          </a:blipFill>
          <a:ln>
            <a:noFill/>
          </a:ln>
        </p:spPr>
      </p:sp>
      <p:sp>
        <p:nvSpPr>
          <p:cNvPr id="498" name="Google Shape;498;p20"/>
          <p:cNvSpPr/>
          <p:nvPr/>
        </p:nvSpPr>
        <p:spPr>
          <a:xfrm>
            <a:off x="1175255" y="1983224"/>
            <a:ext cx="1378109" cy="1348041"/>
          </a:xfrm>
          <a:custGeom>
            <a:rect b="b" l="l" r="r" t="t"/>
            <a:pathLst>
              <a:path extrusionOk="0" h="2696082" w="2756218">
                <a:moveTo>
                  <a:pt x="0" y="0"/>
                </a:moveTo>
                <a:lnTo>
                  <a:pt x="2756217" y="0"/>
                </a:lnTo>
                <a:lnTo>
                  <a:pt x="2756217" y="2696082"/>
                </a:lnTo>
                <a:lnTo>
                  <a:pt x="0" y="2696082"/>
                </a:lnTo>
                <a:lnTo>
                  <a:pt x="0" y="0"/>
                </a:lnTo>
                <a:close/>
              </a:path>
            </a:pathLst>
          </a:custGeom>
          <a:blipFill rotWithShape="1">
            <a:blip r:embed="rId6">
              <a:alphaModFix/>
            </a:blip>
            <a:stretch>
              <a:fillRect b="0" l="0" r="0" t="0"/>
            </a:stretch>
          </a:blipFill>
          <a:ln>
            <a:noFill/>
          </a:ln>
        </p:spPr>
      </p:sp>
      <p:sp>
        <p:nvSpPr>
          <p:cNvPr id="499" name="Google Shape;499;p20"/>
          <p:cNvSpPr/>
          <p:nvPr/>
        </p:nvSpPr>
        <p:spPr>
          <a:xfrm>
            <a:off x="6557682" y="1972452"/>
            <a:ext cx="1468366" cy="1369585"/>
          </a:xfrm>
          <a:custGeom>
            <a:rect b="b" l="l" r="r" t="t"/>
            <a:pathLst>
              <a:path extrusionOk="0" h="2739170" w="2936732">
                <a:moveTo>
                  <a:pt x="0" y="0"/>
                </a:moveTo>
                <a:lnTo>
                  <a:pt x="2936732" y="0"/>
                </a:lnTo>
                <a:lnTo>
                  <a:pt x="2936732" y="2739170"/>
                </a:lnTo>
                <a:lnTo>
                  <a:pt x="0" y="2739170"/>
                </a:lnTo>
                <a:lnTo>
                  <a:pt x="0" y="0"/>
                </a:lnTo>
                <a:close/>
              </a:path>
            </a:pathLst>
          </a:custGeom>
          <a:blipFill rotWithShape="1">
            <a:blip r:embed="rId7">
              <a:alphaModFix/>
            </a:blip>
            <a:stretch>
              <a:fillRect b="0" l="0" r="0" t="0"/>
            </a:stretch>
          </a:blipFill>
          <a:ln>
            <a:noFill/>
          </a:ln>
        </p:spPr>
      </p:sp>
      <p:sp>
        <p:nvSpPr>
          <p:cNvPr id="500" name="Google Shape;500;p20"/>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501" name="Google Shape;501;p20"/>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502" name="Google Shape;502;p20"/>
          <p:cNvSpPr txBox="1"/>
          <p:nvPr/>
        </p:nvSpPr>
        <p:spPr>
          <a:xfrm>
            <a:off x="888299" y="3602469"/>
            <a:ext cx="1918438"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503" name="Google Shape;503;p20"/>
          <p:cNvSpPr txBox="1"/>
          <p:nvPr/>
        </p:nvSpPr>
        <p:spPr>
          <a:xfrm>
            <a:off x="966615" y="4052253"/>
            <a:ext cx="1761900" cy="5586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a:t>
            </a:r>
            <a:endParaRPr sz="700"/>
          </a:p>
        </p:txBody>
      </p:sp>
      <p:sp>
        <p:nvSpPr>
          <p:cNvPr id="504" name="Google Shape;504;p20"/>
          <p:cNvSpPr txBox="1"/>
          <p:nvPr/>
        </p:nvSpPr>
        <p:spPr>
          <a:xfrm>
            <a:off x="3606828" y="3602469"/>
            <a:ext cx="1918438"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505" name="Google Shape;505;p20"/>
          <p:cNvSpPr txBox="1"/>
          <p:nvPr/>
        </p:nvSpPr>
        <p:spPr>
          <a:xfrm>
            <a:off x="3685144" y="4052253"/>
            <a:ext cx="1761900" cy="5586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a:t>
            </a:r>
            <a:endParaRPr sz="700"/>
          </a:p>
        </p:txBody>
      </p:sp>
      <p:sp>
        <p:nvSpPr>
          <p:cNvPr id="506" name="Google Shape;506;p20"/>
          <p:cNvSpPr txBox="1"/>
          <p:nvPr/>
        </p:nvSpPr>
        <p:spPr>
          <a:xfrm>
            <a:off x="6325357" y="3602469"/>
            <a:ext cx="1918438"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507" name="Google Shape;507;p20"/>
          <p:cNvSpPr txBox="1"/>
          <p:nvPr/>
        </p:nvSpPr>
        <p:spPr>
          <a:xfrm>
            <a:off x="6403673" y="4052253"/>
            <a:ext cx="1761900" cy="5586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a:t>
            </a:r>
            <a:endParaRPr sz="700"/>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511" name="Shape 511"/>
        <p:cNvGrpSpPr/>
        <p:nvPr/>
      </p:nvGrpSpPr>
      <p:grpSpPr>
        <a:xfrm>
          <a:off x="0" y="0"/>
          <a:ext cx="0" cy="0"/>
          <a:chOff x="0" y="0"/>
          <a:chExt cx="0" cy="0"/>
        </a:xfrm>
      </p:grpSpPr>
      <p:grpSp>
        <p:nvGrpSpPr>
          <p:cNvPr id="512" name="Google Shape;512;p21"/>
          <p:cNvGrpSpPr/>
          <p:nvPr/>
        </p:nvGrpSpPr>
        <p:grpSpPr>
          <a:xfrm>
            <a:off x="8629650" y="-415900"/>
            <a:ext cx="514350" cy="5547494"/>
            <a:chOff x="0" y="-219075"/>
            <a:chExt cx="270933" cy="2922137"/>
          </a:xfrm>
        </p:grpSpPr>
        <p:sp>
          <p:nvSpPr>
            <p:cNvPr id="513" name="Google Shape;513;p21"/>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514" name="Google Shape;514;p21"/>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15" name="Google Shape;515;p21"/>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516" name="Google Shape;516;p21"/>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517" name="Google Shape;517;p21"/>
          <p:cNvSpPr txBox="1"/>
          <p:nvPr/>
        </p:nvSpPr>
        <p:spPr>
          <a:xfrm>
            <a:off x="1083012" y="333375"/>
            <a:ext cx="7387970"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Write Your Title Here</a:t>
            </a:r>
            <a:endParaRPr sz="700"/>
          </a:p>
        </p:txBody>
      </p:sp>
      <p:grpSp>
        <p:nvGrpSpPr>
          <p:cNvPr id="518" name="Google Shape;518;p21"/>
          <p:cNvGrpSpPr/>
          <p:nvPr/>
        </p:nvGrpSpPr>
        <p:grpSpPr>
          <a:xfrm>
            <a:off x="1083012" y="1878040"/>
            <a:ext cx="6967796" cy="554175"/>
            <a:chOff x="0" y="28469"/>
            <a:chExt cx="18580788" cy="1477800"/>
          </a:xfrm>
        </p:grpSpPr>
        <p:sp>
          <p:nvSpPr>
            <p:cNvPr id="519" name="Google Shape;519;p21"/>
            <p:cNvSpPr txBox="1"/>
            <p:nvPr/>
          </p:nvSpPr>
          <p:spPr>
            <a:xfrm>
              <a:off x="3230688" y="90119"/>
              <a:ext cx="15350100" cy="1354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Presentations are communication tools that can use as lectures, speeches, reports, and more. It is mostly that Presentations are communication tools that can use as reports, and more. </a:t>
              </a:r>
              <a:endParaRPr sz="700"/>
            </a:p>
          </p:txBody>
        </p:sp>
        <p:sp>
          <p:nvSpPr>
            <p:cNvPr id="520" name="Google Shape;520;p21"/>
            <p:cNvSpPr txBox="1"/>
            <p:nvPr/>
          </p:nvSpPr>
          <p:spPr>
            <a:xfrm>
              <a:off x="0" y="28469"/>
              <a:ext cx="23391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grpSp>
      <p:grpSp>
        <p:nvGrpSpPr>
          <p:cNvPr id="521" name="Google Shape;521;p21"/>
          <p:cNvGrpSpPr/>
          <p:nvPr/>
        </p:nvGrpSpPr>
        <p:grpSpPr>
          <a:xfrm>
            <a:off x="1083012" y="4196596"/>
            <a:ext cx="6967796" cy="554175"/>
            <a:chOff x="0" y="28469"/>
            <a:chExt cx="18580788" cy="1477800"/>
          </a:xfrm>
        </p:grpSpPr>
        <p:sp>
          <p:nvSpPr>
            <p:cNvPr id="522" name="Google Shape;522;p21"/>
            <p:cNvSpPr txBox="1"/>
            <p:nvPr/>
          </p:nvSpPr>
          <p:spPr>
            <a:xfrm>
              <a:off x="0" y="28469"/>
              <a:ext cx="23391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523" name="Google Shape;523;p21"/>
            <p:cNvSpPr txBox="1"/>
            <p:nvPr/>
          </p:nvSpPr>
          <p:spPr>
            <a:xfrm>
              <a:off x="3230688" y="90119"/>
              <a:ext cx="15350100" cy="1354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Presentations are communication tools that can use as lectures, speeches, reports, and more. It is mostly that Presentations are communication tools that can use as reports, and more.</a:t>
              </a:r>
              <a:endParaRPr sz="700"/>
            </a:p>
          </p:txBody>
        </p:sp>
      </p:grpSp>
      <p:grpSp>
        <p:nvGrpSpPr>
          <p:cNvPr id="524" name="Google Shape;524;p21"/>
          <p:cNvGrpSpPr/>
          <p:nvPr/>
        </p:nvGrpSpPr>
        <p:grpSpPr>
          <a:xfrm>
            <a:off x="1083012" y="3037318"/>
            <a:ext cx="6967796" cy="554175"/>
            <a:chOff x="0" y="28469"/>
            <a:chExt cx="18580788" cy="1477800"/>
          </a:xfrm>
        </p:grpSpPr>
        <p:sp>
          <p:nvSpPr>
            <p:cNvPr id="525" name="Google Shape;525;p21"/>
            <p:cNvSpPr txBox="1"/>
            <p:nvPr/>
          </p:nvSpPr>
          <p:spPr>
            <a:xfrm>
              <a:off x="0" y="28469"/>
              <a:ext cx="2339100" cy="14778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526" name="Google Shape;526;p21"/>
            <p:cNvSpPr txBox="1"/>
            <p:nvPr/>
          </p:nvSpPr>
          <p:spPr>
            <a:xfrm>
              <a:off x="3230688" y="90119"/>
              <a:ext cx="15350100" cy="13545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Presentations are communication tools that can use as lectures, speeches, reports, and more. It is mostly that Presentations are communication tools that can use as reports, and more. </a:t>
              </a:r>
              <a:endParaRPr sz="700"/>
            </a:p>
          </p:txBody>
        </p:sp>
      </p:grpSp>
      <p:cxnSp>
        <p:nvCxnSpPr>
          <p:cNvPr id="527" name="Google Shape;527;p21"/>
          <p:cNvCxnSpPr/>
          <p:nvPr/>
        </p:nvCxnSpPr>
        <p:spPr>
          <a:xfrm>
            <a:off x="502444" y="1472162"/>
            <a:ext cx="8127207" cy="0"/>
          </a:xfrm>
          <a:prstGeom prst="straightConnector1">
            <a:avLst/>
          </a:prstGeom>
          <a:noFill/>
          <a:ln cap="flat" cmpd="sng" w="9525">
            <a:solidFill>
              <a:srgbClr val="000000"/>
            </a:solidFill>
            <a:prstDash val="solid"/>
            <a:round/>
            <a:headEnd len="sm" w="sm" type="none"/>
            <a:tailEnd len="sm" w="sm" type="none"/>
          </a:ln>
        </p:spPr>
      </p:cxnSp>
      <p:cxnSp>
        <p:nvCxnSpPr>
          <p:cNvPr id="528" name="Google Shape;528;p21"/>
          <p:cNvCxnSpPr/>
          <p:nvPr/>
        </p:nvCxnSpPr>
        <p:spPr>
          <a:xfrm>
            <a:off x="502444" y="2719937"/>
            <a:ext cx="8127207" cy="0"/>
          </a:xfrm>
          <a:prstGeom prst="straightConnector1">
            <a:avLst/>
          </a:prstGeom>
          <a:noFill/>
          <a:ln cap="flat" cmpd="sng" w="9525">
            <a:solidFill>
              <a:srgbClr val="000000"/>
            </a:solidFill>
            <a:prstDash val="solid"/>
            <a:round/>
            <a:headEnd len="sm" w="sm" type="none"/>
            <a:tailEnd len="sm" w="sm" type="none"/>
          </a:ln>
        </p:spPr>
      </p:cxnSp>
      <p:cxnSp>
        <p:nvCxnSpPr>
          <p:cNvPr id="529" name="Google Shape;529;p21"/>
          <p:cNvCxnSpPr/>
          <p:nvPr/>
        </p:nvCxnSpPr>
        <p:spPr>
          <a:xfrm>
            <a:off x="502444" y="3897799"/>
            <a:ext cx="8127207" cy="0"/>
          </a:xfrm>
          <a:prstGeom prst="straightConnector1">
            <a:avLst/>
          </a:prstGeom>
          <a:noFill/>
          <a:ln cap="flat" cmpd="sng" w="9525">
            <a:solidFill>
              <a:srgbClr val="000000"/>
            </a:solidFill>
            <a:prstDash val="solid"/>
            <a:round/>
            <a:headEnd len="sm" w="sm" type="none"/>
            <a:tailEnd len="sm" w="sm" type="none"/>
          </a:ln>
        </p:spPr>
      </p:cxnSp>
      <p:grpSp>
        <p:nvGrpSpPr>
          <p:cNvPr id="530" name="Google Shape;530;p21"/>
          <p:cNvGrpSpPr/>
          <p:nvPr/>
        </p:nvGrpSpPr>
        <p:grpSpPr>
          <a:xfrm>
            <a:off x="13905" y="33454"/>
            <a:ext cx="424244" cy="5076592"/>
            <a:chOff x="0" y="0"/>
            <a:chExt cx="1131319" cy="13537578"/>
          </a:xfrm>
        </p:grpSpPr>
        <p:sp>
          <p:nvSpPr>
            <p:cNvPr id="531" name="Google Shape;531;p21"/>
            <p:cNvSpPr/>
            <p:nvPr/>
          </p:nvSpPr>
          <p:spPr>
            <a:xfrm>
              <a:off x="0" y="827358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2" name="Google Shape;532;p21"/>
            <p:cNvSpPr/>
            <p:nvPr/>
          </p:nvSpPr>
          <p:spPr>
            <a:xfrm>
              <a:off x="0" y="965251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3" name="Google Shape;533;p21"/>
            <p:cNvSpPr/>
            <p:nvPr/>
          </p:nvSpPr>
          <p:spPr>
            <a:xfrm>
              <a:off x="0" y="1103144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4" name="Google Shape;534;p21"/>
            <p:cNvSpPr/>
            <p:nvPr/>
          </p:nvSpPr>
          <p:spPr>
            <a:xfrm>
              <a:off x="0" y="12410373"/>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5" name="Google Shape;535;p21"/>
            <p:cNvSpPr/>
            <p:nvPr/>
          </p:nvSpPr>
          <p:spPr>
            <a:xfrm>
              <a:off x="0" y="275786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6" name="Google Shape;536;p21"/>
            <p:cNvSpPr/>
            <p:nvPr/>
          </p:nvSpPr>
          <p:spPr>
            <a:xfrm>
              <a:off x="0" y="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7" name="Google Shape;537;p21"/>
            <p:cNvSpPr/>
            <p:nvPr/>
          </p:nvSpPr>
          <p:spPr>
            <a:xfrm>
              <a:off x="0" y="4136791"/>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8" name="Google Shape;538;p21"/>
            <p:cNvSpPr/>
            <p:nvPr/>
          </p:nvSpPr>
          <p:spPr>
            <a:xfrm>
              <a:off x="0" y="137893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39" name="Google Shape;539;p21"/>
            <p:cNvSpPr/>
            <p:nvPr/>
          </p:nvSpPr>
          <p:spPr>
            <a:xfrm>
              <a:off x="0" y="551572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sp>
          <p:nvSpPr>
            <p:cNvPr id="540" name="Google Shape;540;p21"/>
            <p:cNvSpPr/>
            <p:nvPr/>
          </p:nvSpPr>
          <p:spPr>
            <a:xfrm>
              <a:off x="0" y="6894652"/>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3">
                <a:alphaModFix/>
              </a:blip>
              <a:stretch>
                <a:fillRect b="0" l="0" r="0" t="0"/>
              </a:stretch>
            </a:blipFill>
            <a:ln>
              <a:noFill/>
            </a:ln>
          </p:spPr>
        </p:sp>
      </p:grpSp>
      <p:cxnSp>
        <p:nvCxnSpPr>
          <p:cNvPr id="541" name="Google Shape;541;p21"/>
          <p:cNvCxnSpPr/>
          <p:nvPr/>
        </p:nvCxnSpPr>
        <p:spPr>
          <a:xfrm>
            <a:off x="502444" y="-1887232"/>
            <a:ext cx="0" cy="862965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545" name="Shape 545"/>
        <p:cNvGrpSpPr/>
        <p:nvPr/>
      </p:nvGrpSpPr>
      <p:grpSpPr>
        <a:xfrm>
          <a:off x="0" y="0"/>
          <a:ext cx="0" cy="0"/>
          <a:chOff x="0" y="0"/>
          <a:chExt cx="0" cy="0"/>
        </a:xfrm>
      </p:grpSpPr>
      <p:pic>
        <p:nvPicPr>
          <p:cNvPr id="546" name="Google Shape;546;p22"/>
          <p:cNvPicPr preferRelativeResize="0"/>
          <p:nvPr/>
        </p:nvPicPr>
        <p:blipFill>
          <a:blip r:embed="rId3">
            <a:alphaModFix/>
          </a:blip>
          <a:stretch>
            <a:fillRect/>
          </a:stretch>
        </p:blipFill>
        <p:spPr>
          <a:xfrm>
            <a:off x="1" y="1999923"/>
            <a:ext cx="4314825" cy="2626667"/>
          </a:xfrm>
          <a:prstGeom prst="rect">
            <a:avLst/>
          </a:prstGeom>
          <a:noFill/>
          <a:ln>
            <a:noFill/>
          </a:ln>
        </p:spPr>
      </p:pic>
      <p:pic>
        <p:nvPicPr>
          <p:cNvPr id="547" name="Google Shape;547;p22"/>
          <p:cNvPicPr preferRelativeResize="0"/>
          <p:nvPr/>
        </p:nvPicPr>
        <p:blipFill>
          <a:blip r:embed="rId4">
            <a:alphaModFix/>
          </a:blip>
          <a:stretch>
            <a:fillRect/>
          </a:stretch>
        </p:blipFill>
        <p:spPr>
          <a:xfrm>
            <a:off x="4314824" y="2012075"/>
            <a:ext cx="4314827" cy="2628550"/>
          </a:xfrm>
          <a:prstGeom prst="rect">
            <a:avLst/>
          </a:prstGeom>
          <a:noFill/>
          <a:ln>
            <a:noFill/>
          </a:ln>
        </p:spPr>
      </p:pic>
      <p:grpSp>
        <p:nvGrpSpPr>
          <p:cNvPr id="548" name="Google Shape;548;p22"/>
          <p:cNvGrpSpPr/>
          <p:nvPr/>
        </p:nvGrpSpPr>
        <p:grpSpPr>
          <a:xfrm>
            <a:off x="8629650" y="-415900"/>
            <a:ext cx="514350" cy="5547494"/>
            <a:chOff x="0" y="-219075"/>
            <a:chExt cx="270933" cy="2922137"/>
          </a:xfrm>
        </p:grpSpPr>
        <p:sp>
          <p:nvSpPr>
            <p:cNvPr id="549" name="Google Shape;549;p22"/>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550" name="Google Shape;550;p22"/>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51" name="Google Shape;551;p22"/>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552" name="Google Shape;552;p22"/>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553" name="Google Shape;553;p22"/>
          <p:cNvSpPr txBox="1"/>
          <p:nvPr/>
        </p:nvSpPr>
        <p:spPr>
          <a:xfrm>
            <a:off x="421114" y="1171807"/>
            <a:ext cx="7933500" cy="55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Curabitur odio orci, feugiat non porttitor et, eleifend eget lorem. Nullam sed felis in odio hendrerit bibendum. Fusce sed elit eu nisi condimentum viverra in mollis lacus. Pellentesque finibus facilisis neque, a commodo neque tincidunt vel. Mauris et purus ut quam mollis semper. Nulla nec lacus in turpis accumsan luctus. </a:t>
            </a:r>
            <a:endParaRPr sz="700"/>
          </a:p>
        </p:txBody>
      </p:sp>
      <p:sp>
        <p:nvSpPr>
          <p:cNvPr id="554" name="Google Shape;554;p22"/>
          <p:cNvSpPr txBox="1"/>
          <p:nvPr/>
        </p:nvSpPr>
        <p:spPr>
          <a:xfrm>
            <a:off x="421114" y="208610"/>
            <a:ext cx="7167964"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Write Your Title Here</a:t>
            </a:r>
            <a:endParaRPr sz="700"/>
          </a:p>
        </p:txBody>
      </p:sp>
      <p:sp>
        <p:nvSpPr>
          <p:cNvPr id="555" name="Google Shape;555;p22"/>
          <p:cNvSpPr/>
          <p:nvPr/>
        </p:nvSpPr>
        <p:spPr>
          <a:xfrm>
            <a:off x="90105"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56" name="Google Shape;556;p22"/>
          <p:cNvSpPr/>
          <p:nvPr/>
        </p:nvSpPr>
        <p:spPr>
          <a:xfrm>
            <a:off x="589806"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57" name="Google Shape;557;p22"/>
          <p:cNvSpPr/>
          <p:nvPr/>
        </p:nvSpPr>
        <p:spPr>
          <a:xfrm>
            <a:off x="10895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58" name="Google Shape;558;p22"/>
          <p:cNvSpPr/>
          <p:nvPr/>
        </p:nvSpPr>
        <p:spPr>
          <a:xfrm>
            <a:off x="15892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59" name="Google Shape;559;p22"/>
          <p:cNvSpPr/>
          <p:nvPr/>
        </p:nvSpPr>
        <p:spPr>
          <a:xfrm>
            <a:off x="20889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0" name="Google Shape;560;p22"/>
          <p:cNvSpPr/>
          <p:nvPr/>
        </p:nvSpPr>
        <p:spPr>
          <a:xfrm>
            <a:off x="25886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1" name="Google Shape;561;p22"/>
          <p:cNvSpPr/>
          <p:nvPr/>
        </p:nvSpPr>
        <p:spPr>
          <a:xfrm>
            <a:off x="30883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562" name="Google Shape;562;p22"/>
          <p:cNvSpPr/>
          <p:nvPr/>
        </p:nvSpPr>
        <p:spPr>
          <a:xfrm>
            <a:off x="35880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563" name="Google Shape;563;p22"/>
          <p:cNvSpPr/>
          <p:nvPr/>
        </p:nvSpPr>
        <p:spPr>
          <a:xfrm>
            <a:off x="4087709"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564" name="Google Shape;564;p22"/>
          <p:cNvSpPr/>
          <p:nvPr/>
        </p:nvSpPr>
        <p:spPr>
          <a:xfrm>
            <a:off x="45874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5" name="Google Shape;565;p22"/>
          <p:cNvSpPr/>
          <p:nvPr/>
        </p:nvSpPr>
        <p:spPr>
          <a:xfrm>
            <a:off x="50871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6" name="Google Shape;566;p22"/>
          <p:cNvSpPr/>
          <p:nvPr/>
        </p:nvSpPr>
        <p:spPr>
          <a:xfrm>
            <a:off x="55868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7" name="Google Shape;567;p22"/>
          <p:cNvSpPr/>
          <p:nvPr/>
        </p:nvSpPr>
        <p:spPr>
          <a:xfrm>
            <a:off x="60865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8" name="Google Shape;568;p22"/>
          <p:cNvSpPr/>
          <p:nvPr/>
        </p:nvSpPr>
        <p:spPr>
          <a:xfrm>
            <a:off x="6586212"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69" name="Google Shape;569;p22"/>
          <p:cNvSpPr/>
          <p:nvPr/>
        </p:nvSpPr>
        <p:spPr>
          <a:xfrm>
            <a:off x="7085912"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70" name="Google Shape;570;p22"/>
          <p:cNvSpPr/>
          <p:nvPr/>
        </p:nvSpPr>
        <p:spPr>
          <a:xfrm>
            <a:off x="75856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571" name="Google Shape;571;p22"/>
          <p:cNvSpPr/>
          <p:nvPr/>
        </p:nvSpPr>
        <p:spPr>
          <a:xfrm>
            <a:off x="80853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cxnSp>
        <p:nvCxnSpPr>
          <p:cNvPr id="572" name="Google Shape;572;p22"/>
          <p:cNvCxnSpPr/>
          <p:nvPr/>
        </p:nvCxnSpPr>
        <p:spPr>
          <a:xfrm>
            <a:off x="0" y="4641056"/>
            <a:ext cx="8629650" cy="0"/>
          </a:xfrm>
          <a:prstGeom prst="straightConnector1">
            <a:avLst/>
          </a:prstGeom>
          <a:noFill/>
          <a:ln cap="flat" cmpd="sng" w="9525">
            <a:solidFill>
              <a:srgbClr val="000000"/>
            </a:solidFill>
            <a:prstDash val="solid"/>
            <a:round/>
            <a:headEnd len="sm" w="sm" type="none"/>
            <a:tailEnd len="sm" w="sm" type="none"/>
          </a:ln>
        </p:spPr>
      </p:cxnSp>
      <p:cxnSp>
        <p:nvCxnSpPr>
          <p:cNvPr id="573" name="Google Shape;573;p22"/>
          <p:cNvCxnSpPr/>
          <p:nvPr/>
        </p:nvCxnSpPr>
        <p:spPr>
          <a:xfrm>
            <a:off x="0" y="2012077"/>
            <a:ext cx="8629650" cy="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577" name="Shape 577"/>
        <p:cNvGrpSpPr/>
        <p:nvPr/>
      </p:nvGrpSpPr>
      <p:grpSpPr>
        <a:xfrm>
          <a:off x="0" y="0"/>
          <a:ext cx="0" cy="0"/>
          <a:chOff x="0" y="0"/>
          <a:chExt cx="0" cy="0"/>
        </a:xfrm>
      </p:grpSpPr>
      <p:grpSp>
        <p:nvGrpSpPr>
          <p:cNvPr id="578" name="Google Shape;578;p23"/>
          <p:cNvGrpSpPr/>
          <p:nvPr/>
        </p:nvGrpSpPr>
        <p:grpSpPr>
          <a:xfrm>
            <a:off x="8629650" y="-415900"/>
            <a:ext cx="514350" cy="5547494"/>
            <a:chOff x="0" y="-219075"/>
            <a:chExt cx="270933" cy="2922137"/>
          </a:xfrm>
        </p:grpSpPr>
        <p:sp>
          <p:nvSpPr>
            <p:cNvPr id="579" name="Google Shape;579;p23"/>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580" name="Google Shape;580;p23"/>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581" name="Google Shape;581;p23"/>
          <p:cNvSpPr/>
          <p:nvPr/>
        </p:nvSpPr>
        <p:spPr>
          <a:xfrm>
            <a:off x="302227" y="1805552"/>
            <a:ext cx="697040" cy="589315"/>
          </a:xfrm>
          <a:custGeom>
            <a:rect b="b" l="l" r="r" t="t"/>
            <a:pathLst>
              <a:path extrusionOk="0" h="1178631" w="1394080">
                <a:moveTo>
                  <a:pt x="0" y="0"/>
                </a:moveTo>
                <a:lnTo>
                  <a:pt x="1394080" y="0"/>
                </a:lnTo>
                <a:lnTo>
                  <a:pt x="1394080" y="1178632"/>
                </a:lnTo>
                <a:lnTo>
                  <a:pt x="0" y="1178632"/>
                </a:lnTo>
                <a:lnTo>
                  <a:pt x="0" y="0"/>
                </a:lnTo>
                <a:close/>
              </a:path>
            </a:pathLst>
          </a:custGeom>
          <a:blipFill rotWithShape="1">
            <a:blip r:embed="rId3">
              <a:alphaModFix/>
            </a:blip>
            <a:stretch>
              <a:fillRect b="0" l="0" r="0" t="0"/>
            </a:stretch>
          </a:blipFill>
          <a:ln>
            <a:noFill/>
          </a:ln>
        </p:spPr>
      </p:sp>
      <p:sp>
        <p:nvSpPr>
          <p:cNvPr id="582" name="Google Shape;582;p23"/>
          <p:cNvSpPr/>
          <p:nvPr/>
        </p:nvSpPr>
        <p:spPr>
          <a:xfrm>
            <a:off x="4668949" y="1769307"/>
            <a:ext cx="625560" cy="625560"/>
          </a:xfrm>
          <a:custGeom>
            <a:rect b="b" l="l" r="r" t="t"/>
            <a:pathLst>
              <a:path extrusionOk="0" h="1251120" w="1251120">
                <a:moveTo>
                  <a:pt x="0" y="0"/>
                </a:moveTo>
                <a:lnTo>
                  <a:pt x="1251120" y="0"/>
                </a:lnTo>
                <a:lnTo>
                  <a:pt x="1251120" y="1251121"/>
                </a:lnTo>
                <a:lnTo>
                  <a:pt x="0" y="1251121"/>
                </a:lnTo>
                <a:lnTo>
                  <a:pt x="0" y="0"/>
                </a:lnTo>
                <a:close/>
              </a:path>
            </a:pathLst>
          </a:custGeom>
          <a:blipFill rotWithShape="1">
            <a:blip r:embed="rId4">
              <a:alphaModFix/>
            </a:blip>
            <a:stretch>
              <a:fillRect b="0" l="0" r="0" t="0"/>
            </a:stretch>
          </a:blipFill>
          <a:ln>
            <a:noFill/>
          </a:ln>
        </p:spPr>
      </p:sp>
      <p:sp>
        <p:nvSpPr>
          <p:cNvPr id="583" name="Google Shape;583;p23"/>
          <p:cNvSpPr/>
          <p:nvPr/>
        </p:nvSpPr>
        <p:spPr>
          <a:xfrm>
            <a:off x="387810" y="3692524"/>
            <a:ext cx="525875" cy="700318"/>
          </a:xfrm>
          <a:custGeom>
            <a:rect b="b" l="l" r="r" t="t"/>
            <a:pathLst>
              <a:path extrusionOk="0" h="1400637" w="1051751">
                <a:moveTo>
                  <a:pt x="0" y="0"/>
                </a:moveTo>
                <a:lnTo>
                  <a:pt x="1051751" y="0"/>
                </a:lnTo>
                <a:lnTo>
                  <a:pt x="1051751" y="1400638"/>
                </a:lnTo>
                <a:lnTo>
                  <a:pt x="0" y="1400638"/>
                </a:lnTo>
                <a:lnTo>
                  <a:pt x="0" y="0"/>
                </a:lnTo>
                <a:close/>
              </a:path>
            </a:pathLst>
          </a:custGeom>
          <a:blipFill rotWithShape="1">
            <a:blip r:embed="rId5">
              <a:alphaModFix/>
            </a:blip>
            <a:stretch>
              <a:fillRect b="0" l="0" r="0" t="0"/>
            </a:stretch>
          </a:blipFill>
          <a:ln>
            <a:noFill/>
          </a:ln>
        </p:spPr>
      </p:sp>
      <p:sp>
        <p:nvSpPr>
          <p:cNvPr id="584" name="Google Shape;584;p23"/>
          <p:cNvSpPr/>
          <p:nvPr/>
        </p:nvSpPr>
        <p:spPr>
          <a:xfrm>
            <a:off x="4668949" y="3692524"/>
            <a:ext cx="625560" cy="550493"/>
          </a:xfrm>
          <a:custGeom>
            <a:rect b="b" l="l" r="r" t="t"/>
            <a:pathLst>
              <a:path extrusionOk="0" h="1100986" w="1251120">
                <a:moveTo>
                  <a:pt x="0" y="0"/>
                </a:moveTo>
                <a:lnTo>
                  <a:pt x="1251120" y="0"/>
                </a:lnTo>
                <a:lnTo>
                  <a:pt x="1251120" y="1100986"/>
                </a:lnTo>
                <a:lnTo>
                  <a:pt x="0" y="1100986"/>
                </a:lnTo>
                <a:lnTo>
                  <a:pt x="0" y="0"/>
                </a:lnTo>
                <a:close/>
              </a:path>
            </a:pathLst>
          </a:custGeom>
          <a:blipFill rotWithShape="1">
            <a:blip r:embed="rId6">
              <a:alphaModFix/>
            </a:blip>
            <a:stretch>
              <a:fillRect b="0" l="0" r="0" t="0"/>
            </a:stretch>
          </a:blipFill>
          <a:ln>
            <a:noFill/>
          </a:ln>
        </p:spPr>
      </p:sp>
      <p:sp>
        <p:nvSpPr>
          <p:cNvPr id="585" name="Google Shape;585;p23"/>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586" name="Google Shape;586;p23"/>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587" name="Google Shape;587;p23"/>
          <p:cNvSpPr txBox="1"/>
          <p:nvPr/>
        </p:nvSpPr>
        <p:spPr>
          <a:xfrm>
            <a:off x="1189768" y="1819840"/>
            <a:ext cx="2690901"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Phase 1</a:t>
            </a:r>
            <a:endParaRPr sz="700"/>
          </a:p>
        </p:txBody>
      </p:sp>
      <p:sp>
        <p:nvSpPr>
          <p:cNvPr id="588" name="Google Shape;588;p23"/>
          <p:cNvSpPr txBox="1"/>
          <p:nvPr/>
        </p:nvSpPr>
        <p:spPr>
          <a:xfrm>
            <a:off x="1189767" y="2226875"/>
            <a:ext cx="3005100" cy="55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Quisque non elit mauris. Cras euismod, metus ac finibus.</a:t>
            </a:r>
            <a:endParaRPr sz="700"/>
          </a:p>
        </p:txBody>
      </p:sp>
      <p:sp>
        <p:nvSpPr>
          <p:cNvPr id="589" name="Google Shape;589;p23"/>
          <p:cNvSpPr txBox="1"/>
          <p:nvPr/>
        </p:nvSpPr>
        <p:spPr>
          <a:xfrm>
            <a:off x="1189767" y="4095776"/>
            <a:ext cx="3005100" cy="55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Quisque non elit mauris. Cras euismod, metus ac finibus.</a:t>
            </a:r>
            <a:endParaRPr sz="700"/>
          </a:p>
        </p:txBody>
      </p:sp>
      <p:sp>
        <p:nvSpPr>
          <p:cNvPr id="590" name="Google Shape;590;p23"/>
          <p:cNvSpPr txBox="1"/>
          <p:nvPr/>
        </p:nvSpPr>
        <p:spPr>
          <a:xfrm>
            <a:off x="5434071" y="2226875"/>
            <a:ext cx="3005100" cy="55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Quisque non elit mauris. Cras euismod, metus ac finibus.</a:t>
            </a:r>
            <a:endParaRPr sz="700"/>
          </a:p>
        </p:txBody>
      </p:sp>
      <p:sp>
        <p:nvSpPr>
          <p:cNvPr id="591" name="Google Shape;591;p23"/>
          <p:cNvSpPr txBox="1"/>
          <p:nvPr/>
        </p:nvSpPr>
        <p:spPr>
          <a:xfrm>
            <a:off x="5434071" y="4095776"/>
            <a:ext cx="3005100" cy="558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Quisque non elit mauris. Cras euismod, metus ac finibus.</a:t>
            </a:r>
            <a:endParaRPr sz="700"/>
          </a:p>
        </p:txBody>
      </p:sp>
      <p:sp>
        <p:nvSpPr>
          <p:cNvPr id="592" name="Google Shape;592;p23"/>
          <p:cNvSpPr txBox="1"/>
          <p:nvPr/>
        </p:nvSpPr>
        <p:spPr>
          <a:xfrm>
            <a:off x="1189768" y="3700463"/>
            <a:ext cx="2690901"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Phase 2</a:t>
            </a:r>
            <a:endParaRPr sz="700"/>
          </a:p>
        </p:txBody>
      </p:sp>
      <p:sp>
        <p:nvSpPr>
          <p:cNvPr id="593" name="Google Shape;593;p23"/>
          <p:cNvSpPr txBox="1"/>
          <p:nvPr/>
        </p:nvSpPr>
        <p:spPr>
          <a:xfrm>
            <a:off x="5434071" y="1819840"/>
            <a:ext cx="2690901"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Phase 3</a:t>
            </a:r>
            <a:endParaRPr sz="700"/>
          </a:p>
        </p:txBody>
      </p:sp>
      <p:sp>
        <p:nvSpPr>
          <p:cNvPr id="594" name="Google Shape;594;p23"/>
          <p:cNvSpPr txBox="1"/>
          <p:nvPr/>
        </p:nvSpPr>
        <p:spPr>
          <a:xfrm>
            <a:off x="5532141" y="3700463"/>
            <a:ext cx="2690901"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Phase 4</a:t>
            </a:r>
            <a:endParaRPr sz="700"/>
          </a:p>
        </p:txBody>
      </p:sp>
      <p:sp>
        <p:nvSpPr>
          <p:cNvPr id="595" name="Google Shape;595;p23"/>
          <p:cNvSpPr txBox="1"/>
          <p:nvPr/>
        </p:nvSpPr>
        <p:spPr>
          <a:xfrm>
            <a:off x="302228" y="209550"/>
            <a:ext cx="6590020"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Implementation</a:t>
            </a:r>
            <a:endParaRPr sz="700"/>
          </a:p>
        </p:txBody>
      </p:sp>
      <p:cxnSp>
        <p:nvCxnSpPr>
          <p:cNvPr id="596" name="Google Shape;596;p23"/>
          <p:cNvCxnSpPr/>
          <p:nvPr/>
        </p:nvCxnSpPr>
        <p:spPr>
          <a:xfrm>
            <a:off x="0" y="3240881"/>
            <a:ext cx="8629650" cy="0"/>
          </a:xfrm>
          <a:prstGeom prst="straightConnector1">
            <a:avLst/>
          </a:prstGeom>
          <a:noFill/>
          <a:ln cap="flat" cmpd="sng" w="9525">
            <a:solidFill>
              <a:srgbClr val="000000"/>
            </a:solidFill>
            <a:prstDash val="solid"/>
            <a:round/>
            <a:headEnd len="sm" w="sm" type="none"/>
            <a:tailEnd len="sm" w="sm" type="none"/>
          </a:ln>
        </p:spPr>
      </p:cxnSp>
      <p:cxnSp>
        <p:nvCxnSpPr>
          <p:cNvPr id="597" name="Google Shape;597;p23"/>
          <p:cNvCxnSpPr/>
          <p:nvPr/>
        </p:nvCxnSpPr>
        <p:spPr>
          <a:xfrm>
            <a:off x="0" y="1362625"/>
            <a:ext cx="8629650" cy="0"/>
          </a:xfrm>
          <a:prstGeom prst="straightConnector1">
            <a:avLst/>
          </a:prstGeom>
          <a:noFill/>
          <a:ln cap="flat" cmpd="sng" w="9525">
            <a:solidFill>
              <a:srgbClr val="000000"/>
            </a:solidFill>
            <a:prstDash val="solid"/>
            <a:round/>
            <a:headEnd len="sm" w="sm" type="none"/>
            <a:tailEnd len="sm" w="sm" type="none"/>
          </a:ln>
        </p:spPr>
      </p:cxnSp>
      <p:cxnSp>
        <p:nvCxnSpPr>
          <p:cNvPr id="598" name="Google Shape;598;p23"/>
          <p:cNvCxnSpPr/>
          <p:nvPr/>
        </p:nvCxnSpPr>
        <p:spPr>
          <a:xfrm>
            <a:off x="0" y="5001175"/>
            <a:ext cx="8629650" cy="0"/>
          </a:xfrm>
          <a:prstGeom prst="straightConnector1">
            <a:avLst/>
          </a:prstGeom>
          <a:noFill/>
          <a:ln cap="flat" cmpd="sng" w="9525">
            <a:solidFill>
              <a:srgbClr val="000000"/>
            </a:solidFill>
            <a:prstDash val="solid"/>
            <a:round/>
            <a:headEnd len="sm" w="sm" type="none"/>
            <a:tailEnd len="sm" w="sm" type="none"/>
          </a:ln>
        </p:spPr>
      </p:cxnSp>
      <p:cxnSp>
        <p:nvCxnSpPr>
          <p:cNvPr id="599" name="Google Shape;599;p23"/>
          <p:cNvCxnSpPr/>
          <p:nvPr/>
        </p:nvCxnSpPr>
        <p:spPr>
          <a:xfrm>
            <a:off x="4366019" y="1362537"/>
            <a:ext cx="0" cy="3638725"/>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603" name="Shape 603"/>
        <p:cNvGrpSpPr/>
        <p:nvPr/>
      </p:nvGrpSpPr>
      <p:grpSpPr>
        <a:xfrm>
          <a:off x="0" y="0"/>
          <a:ext cx="0" cy="0"/>
          <a:chOff x="0" y="0"/>
          <a:chExt cx="0" cy="0"/>
        </a:xfrm>
      </p:grpSpPr>
      <p:pic>
        <p:nvPicPr>
          <p:cNvPr id="604" name="Google Shape;604;p24"/>
          <p:cNvPicPr preferRelativeResize="0"/>
          <p:nvPr/>
        </p:nvPicPr>
        <p:blipFill rotWithShape="1">
          <a:blip r:embed="rId3">
            <a:alphaModFix/>
          </a:blip>
          <a:srcRect b="0" l="0" r="0" t="-3982"/>
          <a:stretch/>
        </p:blipFill>
        <p:spPr>
          <a:xfrm>
            <a:off x="3048125" y="-205093"/>
            <a:ext cx="2512699" cy="5348595"/>
          </a:xfrm>
          <a:prstGeom prst="rect">
            <a:avLst/>
          </a:prstGeom>
          <a:noFill/>
          <a:ln>
            <a:noFill/>
          </a:ln>
        </p:spPr>
      </p:pic>
      <p:grpSp>
        <p:nvGrpSpPr>
          <p:cNvPr id="605" name="Google Shape;605;p24"/>
          <p:cNvGrpSpPr/>
          <p:nvPr/>
        </p:nvGrpSpPr>
        <p:grpSpPr>
          <a:xfrm>
            <a:off x="8629650" y="-415900"/>
            <a:ext cx="514350" cy="5547494"/>
            <a:chOff x="0" y="-219075"/>
            <a:chExt cx="270933" cy="2922137"/>
          </a:xfrm>
        </p:grpSpPr>
        <p:sp>
          <p:nvSpPr>
            <p:cNvPr id="606" name="Google Shape;606;p24"/>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607" name="Google Shape;607;p24"/>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608" name="Google Shape;608;p24"/>
          <p:cNvCxnSpPr/>
          <p:nvPr/>
        </p:nvCxnSpPr>
        <p:spPr>
          <a:xfrm>
            <a:off x="0" y="1460256"/>
            <a:ext cx="3057284" cy="0"/>
          </a:xfrm>
          <a:prstGeom prst="straightConnector1">
            <a:avLst/>
          </a:prstGeom>
          <a:noFill/>
          <a:ln cap="flat" cmpd="sng" w="9525">
            <a:solidFill>
              <a:srgbClr val="000000"/>
            </a:solidFill>
            <a:prstDash val="solid"/>
            <a:round/>
            <a:headEnd len="sm" w="sm" type="none"/>
            <a:tailEnd len="sm" w="sm" type="none"/>
          </a:ln>
        </p:spPr>
      </p:cxnSp>
      <p:cxnSp>
        <p:nvCxnSpPr>
          <p:cNvPr id="609" name="Google Shape;609;p24"/>
          <p:cNvCxnSpPr/>
          <p:nvPr/>
        </p:nvCxnSpPr>
        <p:spPr>
          <a:xfrm>
            <a:off x="5569986" y="3435493"/>
            <a:ext cx="3057284" cy="0"/>
          </a:xfrm>
          <a:prstGeom prst="straightConnector1">
            <a:avLst/>
          </a:prstGeom>
          <a:noFill/>
          <a:ln cap="flat" cmpd="sng" w="9525">
            <a:solidFill>
              <a:srgbClr val="000000"/>
            </a:solidFill>
            <a:prstDash val="solid"/>
            <a:round/>
            <a:headEnd len="sm" w="sm" type="none"/>
            <a:tailEnd len="sm" w="sm" type="none"/>
          </a:ln>
        </p:spPr>
      </p:cxnSp>
      <p:cxnSp>
        <p:nvCxnSpPr>
          <p:cNvPr id="610" name="Google Shape;610;p24"/>
          <p:cNvCxnSpPr/>
          <p:nvPr/>
        </p:nvCxnSpPr>
        <p:spPr>
          <a:xfrm>
            <a:off x="3054902" y="0"/>
            <a:ext cx="0" cy="5293129"/>
          </a:xfrm>
          <a:prstGeom prst="straightConnector1">
            <a:avLst/>
          </a:prstGeom>
          <a:noFill/>
          <a:ln cap="flat" cmpd="sng" w="9525">
            <a:solidFill>
              <a:srgbClr val="000000"/>
            </a:solidFill>
            <a:prstDash val="solid"/>
            <a:round/>
            <a:headEnd len="sm" w="sm" type="none"/>
            <a:tailEnd len="sm" w="sm" type="none"/>
          </a:ln>
        </p:spPr>
      </p:cxnSp>
      <p:cxnSp>
        <p:nvCxnSpPr>
          <p:cNvPr id="611" name="Google Shape;611;p24"/>
          <p:cNvCxnSpPr/>
          <p:nvPr/>
        </p:nvCxnSpPr>
        <p:spPr>
          <a:xfrm>
            <a:off x="5569986" y="0"/>
            <a:ext cx="0" cy="5293129"/>
          </a:xfrm>
          <a:prstGeom prst="straightConnector1">
            <a:avLst/>
          </a:prstGeom>
          <a:noFill/>
          <a:ln cap="flat" cmpd="sng" w="9525">
            <a:solidFill>
              <a:srgbClr val="000000"/>
            </a:solidFill>
            <a:prstDash val="solid"/>
            <a:round/>
            <a:headEnd len="sm" w="sm" type="none"/>
            <a:tailEnd len="sm" w="sm" type="none"/>
          </a:ln>
        </p:spPr>
      </p:cxnSp>
      <p:sp>
        <p:nvSpPr>
          <p:cNvPr id="612" name="Google Shape;612;p24"/>
          <p:cNvSpPr/>
          <p:nvPr/>
        </p:nvSpPr>
        <p:spPr>
          <a:xfrm>
            <a:off x="774401" y="3120668"/>
            <a:ext cx="1508482" cy="1508482"/>
          </a:xfrm>
          <a:custGeom>
            <a:rect b="b" l="l" r="r" t="t"/>
            <a:pathLst>
              <a:path extrusionOk="0" h="3016964" w="3016964">
                <a:moveTo>
                  <a:pt x="0" y="0"/>
                </a:moveTo>
                <a:lnTo>
                  <a:pt x="3016963" y="0"/>
                </a:lnTo>
                <a:lnTo>
                  <a:pt x="3016963" y="3016964"/>
                </a:lnTo>
                <a:lnTo>
                  <a:pt x="0" y="3016964"/>
                </a:lnTo>
                <a:lnTo>
                  <a:pt x="0" y="0"/>
                </a:lnTo>
                <a:close/>
              </a:path>
            </a:pathLst>
          </a:custGeom>
          <a:blipFill rotWithShape="1">
            <a:blip r:embed="rId4">
              <a:alphaModFix/>
            </a:blip>
            <a:stretch>
              <a:fillRect b="0" l="0" r="0" t="0"/>
            </a:stretch>
          </a:blipFill>
          <a:ln>
            <a:noFill/>
          </a:ln>
        </p:spPr>
      </p:sp>
      <p:sp>
        <p:nvSpPr>
          <p:cNvPr id="613" name="Google Shape;613;p24"/>
          <p:cNvSpPr/>
          <p:nvPr/>
        </p:nvSpPr>
        <p:spPr>
          <a:xfrm>
            <a:off x="6229716" y="729070"/>
            <a:ext cx="1737822" cy="1453451"/>
          </a:xfrm>
          <a:custGeom>
            <a:rect b="b" l="l" r="r" t="t"/>
            <a:pathLst>
              <a:path extrusionOk="0" h="2906902" w="3475644">
                <a:moveTo>
                  <a:pt x="0" y="0"/>
                </a:moveTo>
                <a:lnTo>
                  <a:pt x="3475644" y="0"/>
                </a:lnTo>
                <a:lnTo>
                  <a:pt x="3475644" y="2906903"/>
                </a:lnTo>
                <a:lnTo>
                  <a:pt x="0" y="2906903"/>
                </a:lnTo>
                <a:lnTo>
                  <a:pt x="0" y="0"/>
                </a:lnTo>
                <a:close/>
              </a:path>
            </a:pathLst>
          </a:custGeom>
          <a:blipFill rotWithShape="1">
            <a:blip r:embed="rId5">
              <a:alphaModFix/>
            </a:blip>
            <a:stretch>
              <a:fillRect b="0" l="0" r="0" t="0"/>
            </a:stretch>
          </a:blipFill>
          <a:ln>
            <a:noFill/>
          </a:ln>
        </p:spPr>
      </p:sp>
      <p:sp>
        <p:nvSpPr>
          <p:cNvPr id="614" name="Google Shape;614;p24"/>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615" name="Google Shape;615;p24"/>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616" name="Google Shape;616;p24"/>
          <p:cNvSpPr txBox="1"/>
          <p:nvPr/>
        </p:nvSpPr>
        <p:spPr>
          <a:xfrm>
            <a:off x="382610" y="1586744"/>
            <a:ext cx="2292000" cy="9483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Join us for our summer cocktail events! Enjoy live music, drink specials, and a fun atmosphere. Follow us on social media for updates and details.</a:t>
            </a:r>
            <a:endParaRPr sz="700"/>
          </a:p>
        </p:txBody>
      </p:sp>
      <p:sp>
        <p:nvSpPr>
          <p:cNvPr id="617" name="Google Shape;617;p24"/>
          <p:cNvSpPr txBox="1"/>
          <p:nvPr/>
        </p:nvSpPr>
        <p:spPr>
          <a:xfrm>
            <a:off x="5952596" y="3561981"/>
            <a:ext cx="2292000" cy="948300"/>
          </a:xfrm>
          <a:prstGeom prst="rect">
            <a:avLst/>
          </a:prstGeom>
          <a:noFill/>
          <a:ln>
            <a:noFill/>
          </a:ln>
        </p:spPr>
        <p:txBody>
          <a:bodyPr anchorCtr="0" anchor="t" bIns="0" lIns="0" spcFirstLastPara="1" rIns="0" wrap="square" tIns="0">
            <a:spAutoFit/>
          </a:bodyPr>
          <a:lstStyle/>
          <a:p>
            <a:pPr indent="0" lvl="0" marL="0" marR="0" rtl="0" algn="ct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Join us for our summer cocktail events! Enjoy live music, drink specials, and a fun atmosphere. Follow us on social media for updates and details.</a:t>
            </a:r>
            <a:endParaRPr sz="700"/>
          </a:p>
        </p:txBody>
      </p:sp>
      <p:sp>
        <p:nvSpPr>
          <p:cNvPr id="618" name="Google Shape;618;p24"/>
          <p:cNvSpPr txBox="1"/>
          <p:nvPr/>
        </p:nvSpPr>
        <p:spPr>
          <a:xfrm>
            <a:off x="423690" y="1042601"/>
            <a:ext cx="2209904"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619" name="Google Shape;619;p24"/>
          <p:cNvSpPr txBox="1"/>
          <p:nvPr/>
        </p:nvSpPr>
        <p:spPr>
          <a:xfrm>
            <a:off x="5993675" y="3017838"/>
            <a:ext cx="2209904"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620" name="Google Shape;620;p24"/>
          <p:cNvSpPr txBox="1"/>
          <p:nvPr/>
        </p:nvSpPr>
        <p:spPr>
          <a:xfrm>
            <a:off x="863724" y="610801"/>
            <a:ext cx="1329836"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1.</a:t>
            </a:r>
            <a:endParaRPr sz="700"/>
          </a:p>
        </p:txBody>
      </p:sp>
      <p:sp>
        <p:nvSpPr>
          <p:cNvPr id="621" name="Google Shape;621;p24"/>
          <p:cNvSpPr txBox="1"/>
          <p:nvPr/>
        </p:nvSpPr>
        <p:spPr>
          <a:xfrm>
            <a:off x="6433709" y="2586038"/>
            <a:ext cx="1329836" cy="250825"/>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2.</a:t>
            </a:r>
            <a:endParaRPr sz="700"/>
          </a:p>
        </p:txBody>
      </p:sp>
    </p:spTree>
  </p:cSld>
  <p:clrMapOvr>
    <a:masterClrMapping/>
  </p:clrMapOvr>
  <p:transition>
    <p:fade/>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625" name="Shape 625"/>
        <p:cNvGrpSpPr/>
        <p:nvPr/>
      </p:nvGrpSpPr>
      <p:grpSpPr>
        <a:xfrm>
          <a:off x="0" y="0"/>
          <a:ext cx="0" cy="0"/>
          <a:chOff x="0" y="0"/>
          <a:chExt cx="0" cy="0"/>
        </a:xfrm>
      </p:grpSpPr>
      <p:pic>
        <p:nvPicPr>
          <p:cNvPr id="626" name="Google Shape;626;p25"/>
          <p:cNvPicPr preferRelativeResize="0"/>
          <p:nvPr/>
        </p:nvPicPr>
        <p:blipFill>
          <a:blip r:embed="rId3">
            <a:alphaModFix/>
          </a:blip>
          <a:stretch>
            <a:fillRect/>
          </a:stretch>
        </p:blipFill>
        <p:spPr>
          <a:xfrm>
            <a:off x="5" y="-7800"/>
            <a:ext cx="9143956" cy="5143501"/>
          </a:xfrm>
          <a:prstGeom prst="rect">
            <a:avLst/>
          </a:prstGeom>
          <a:noFill/>
          <a:ln>
            <a:noFill/>
          </a:ln>
        </p:spPr>
      </p:pic>
      <p:grpSp>
        <p:nvGrpSpPr>
          <p:cNvPr id="627" name="Google Shape;627;p25"/>
          <p:cNvGrpSpPr/>
          <p:nvPr/>
        </p:nvGrpSpPr>
        <p:grpSpPr>
          <a:xfrm>
            <a:off x="8629650" y="-415900"/>
            <a:ext cx="514350" cy="5547494"/>
            <a:chOff x="0" y="-219075"/>
            <a:chExt cx="270933" cy="2922137"/>
          </a:xfrm>
        </p:grpSpPr>
        <p:sp>
          <p:nvSpPr>
            <p:cNvPr id="628" name="Google Shape;628;p25"/>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629" name="Google Shape;629;p25"/>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30" name="Google Shape;630;p25"/>
          <p:cNvGrpSpPr/>
          <p:nvPr/>
        </p:nvGrpSpPr>
        <p:grpSpPr>
          <a:xfrm>
            <a:off x="551647" y="3349684"/>
            <a:ext cx="5830611" cy="1793816"/>
            <a:chOff x="0" y="-9525"/>
            <a:chExt cx="3071268" cy="944891"/>
          </a:xfrm>
        </p:grpSpPr>
        <p:sp>
          <p:nvSpPr>
            <p:cNvPr id="631" name="Google Shape;631;p25"/>
            <p:cNvSpPr/>
            <p:nvPr/>
          </p:nvSpPr>
          <p:spPr>
            <a:xfrm>
              <a:off x="0" y="0"/>
              <a:ext cx="3071268" cy="935366"/>
            </a:xfrm>
            <a:custGeom>
              <a:rect b="b" l="l" r="r" t="t"/>
              <a:pathLst>
                <a:path extrusionOk="0" h="935366" w="3071268">
                  <a:moveTo>
                    <a:pt x="0" y="0"/>
                  </a:moveTo>
                  <a:lnTo>
                    <a:pt x="3071268" y="0"/>
                  </a:lnTo>
                  <a:lnTo>
                    <a:pt x="3071268" y="935366"/>
                  </a:lnTo>
                  <a:lnTo>
                    <a:pt x="0" y="935366"/>
                  </a:lnTo>
                  <a:close/>
                </a:path>
              </a:pathLst>
            </a:custGeom>
            <a:solidFill>
              <a:srgbClr val="A2F7FA"/>
            </a:solidFill>
            <a:ln>
              <a:noFill/>
            </a:ln>
          </p:spPr>
        </p:sp>
        <p:sp>
          <p:nvSpPr>
            <p:cNvPr id="632" name="Google Shape;632;p25"/>
            <p:cNvSpPr txBox="1"/>
            <p:nvPr/>
          </p:nvSpPr>
          <p:spPr>
            <a:xfrm>
              <a:off x="0" y="-9525"/>
              <a:ext cx="3071268" cy="944891"/>
            </a:xfrm>
            <a:prstGeom prst="rect">
              <a:avLst/>
            </a:prstGeom>
            <a:noFill/>
            <a:ln>
              <a:noFill/>
            </a:ln>
          </p:spPr>
          <p:txBody>
            <a:bodyPr anchorCtr="0" anchor="ctr" bIns="25400" lIns="25400" spcFirstLastPara="1" rIns="25400" wrap="square" tIns="25400">
              <a:noAutofit/>
            </a:bodyPr>
            <a:lstStyle/>
            <a:p>
              <a:pPr indent="0" lvl="0" marL="0" marR="0" rtl="0" algn="ctr">
                <a:lnSpc>
                  <a:spcPct val="176166"/>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33" name="Google Shape;633;p25"/>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634" name="Google Shape;634;p25"/>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635" name="Google Shape;635;p25"/>
          <p:cNvSpPr txBox="1"/>
          <p:nvPr/>
        </p:nvSpPr>
        <p:spPr>
          <a:xfrm>
            <a:off x="915611" y="3494715"/>
            <a:ext cx="5255289" cy="853768"/>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Closing statment</a:t>
            </a:r>
            <a:endParaRPr sz="700"/>
          </a:p>
        </p:txBody>
      </p:sp>
      <p:sp>
        <p:nvSpPr>
          <p:cNvPr id="636" name="Google Shape;636;p25"/>
          <p:cNvSpPr txBox="1"/>
          <p:nvPr/>
        </p:nvSpPr>
        <p:spPr>
          <a:xfrm>
            <a:off x="915611" y="4470560"/>
            <a:ext cx="4422600" cy="363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a:t>
            </a:r>
            <a:endParaRPr sz="700"/>
          </a:p>
        </p:txBody>
      </p:sp>
      <p:grpSp>
        <p:nvGrpSpPr>
          <p:cNvPr id="637" name="Google Shape;637;p25"/>
          <p:cNvGrpSpPr/>
          <p:nvPr/>
        </p:nvGrpSpPr>
        <p:grpSpPr>
          <a:xfrm>
            <a:off x="0" y="3349684"/>
            <a:ext cx="551647" cy="2143452"/>
            <a:chOff x="0" y="-9525"/>
            <a:chExt cx="290580" cy="1129061"/>
          </a:xfrm>
        </p:grpSpPr>
        <p:sp>
          <p:nvSpPr>
            <p:cNvPr id="638" name="Google Shape;638;p25"/>
            <p:cNvSpPr/>
            <p:nvPr/>
          </p:nvSpPr>
          <p:spPr>
            <a:xfrm>
              <a:off x="0" y="0"/>
              <a:ext cx="290580" cy="1119536"/>
            </a:xfrm>
            <a:custGeom>
              <a:rect b="b" l="l" r="r" t="t"/>
              <a:pathLst>
                <a:path extrusionOk="0" h="1119536" w="290580">
                  <a:moveTo>
                    <a:pt x="0" y="0"/>
                  </a:moveTo>
                  <a:lnTo>
                    <a:pt x="290580" y="0"/>
                  </a:lnTo>
                  <a:lnTo>
                    <a:pt x="290580" y="1119536"/>
                  </a:lnTo>
                  <a:lnTo>
                    <a:pt x="0" y="1119536"/>
                  </a:lnTo>
                  <a:close/>
                </a:path>
              </a:pathLst>
            </a:custGeom>
            <a:solidFill>
              <a:srgbClr val="EEECEC"/>
            </a:solidFill>
            <a:ln>
              <a:noFill/>
            </a:ln>
          </p:spPr>
        </p:sp>
        <p:sp>
          <p:nvSpPr>
            <p:cNvPr id="639" name="Google Shape;639;p25"/>
            <p:cNvSpPr txBox="1"/>
            <p:nvPr/>
          </p:nvSpPr>
          <p:spPr>
            <a:xfrm>
              <a:off x="0" y="-9525"/>
              <a:ext cx="290580" cy="1129061"/>
            </a:xfrm>
            <a:prstGeom prst="rect">
              <a:avLst/>
            </a:prstGeom>
            <a:noFill/>
            <a:ln>
              <a:noFill/>
            </a:ln>
          </p:spPr>
          <p:txBody>
            <a:bodyPr anchorCtr="0" anchor="ctr" bIns="25400" lIns="25400" spcFirstLastPara="1" rIns="25400" wrap="square" tIns="25400">
              <a:noAutofit/>
            </a:bodyPr>
            <a:lstStyle/>
            <a:p>
              <a:pPr indent="0" lvl="0" marL="0" marR="0" rtl="0" algn="ctr">
                <a:lnSpc>
                  <a:spcPct val="176166"/>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40" name="Google Shape;640;p25"/>
          <p:cNvSpPr/>
          <p:nvPr/>
        </p:nvSpPr>
        <p:spPr>
          <a:xfrm>
            <a:off x="59689" y="3447721"/>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4">
              <a:alphaModFix/>
            </a:blip>
            <a:stretch>
              <a:fillRect b="0" l="0" r="0" t="0"/>
            </a:stretch>
          </a:blipFill>
          <a:ln>
            <a:noFill/>
          </a:ln>
        </p:spPr>
      </p:sp>
      <p:sp>
        <p:nvSpPr>
          <p:cNvPr id="641" name="Google Shape;641;p25"/>
          <p:cNvSpPr/>
          <p:nvPr/>
        </p:nvSpPr>
        <p:spPr>
          <a:xfrm>
            <a:off x="59689" y="4035341"/>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4">
              <a:alphaModFix/>
            </a:blip>
            <a:stretch>
              <a:fillRect b="0" l="0" r="0" t="0"/>
            </a:stretch>
          </a:blipFill>
          <a:ln>
            <a:noFill/>
          </a:ln>
        </p:spPr>
      </p:sp>
      <p:sp>
        <p:nvSpPr>
          <p:cNvPr id="642" name="Google Shape;642;p25"/>
          <p:cNvSpPr/>
          <p:nvPr/>
        </p:nvSpPr>
        <p:spPr>
          <a:xfrm>
            <a:off x="59689" y="462296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4">
              <a:alphaModFix/>
            </a:blip>
            <a:stretch>
              <a:fillRect b="0" l="0" r="0" t="0"/>
            </a:stretch>
          </a:blipFill>
          <a:ln>
            <a:noFill/>
          </a:ln>
        </p:spPr>
      </p:sp>
      <p:cxnSp>
        <p:nvCxnSpPr>
          <p:cNvPr id="643" name="Google Shape;643;p25"/>
          <p:cNvCxnSpPr/>
          <p:nvPr/>
        </p:nvCxnSpPr>
        <p:spPr>
          <a:xfrm rot="10800000">
            <a:off x="549266" y="3356624"/>
            <a:ext cx="0" cy="294585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647" name="Shape 647"/>
        <p:cNvGrpSpPr/>
        <p:nvPr/>
      </p:nvGrpSpPr>
      <p:grpSpPr>
        <a:xfrm>
          <a:off x="0" y="0"/>
          <a:ext cx="0" cy="0"/>
          <a:chOff x="0" y="0"/>
          <a:chExt cx="0" cy="0"/>
        </a:xfrm>
      </p:grpSpPr>
      <p:grpSp>
        <p:nvGrpSpPr>
          <p:cNvPr id="648" name="Google Shape;648;p26"/>
          <p:cNvGrpSpPr/>
          <p:nvPr/>
        </p:nvGrpSpPr>
        <p:grpSpPr>
          <a:xfrm>
            <a:off x="387109" y="1070618"/>
            <a:ext cx="2548821" cy="3772491"/>
            <a:chOff x="0" y="-38100"/>
            <a:chExt cx="1342589" cy="1987156"/>
          </a:xfrm>
        </p:grpSpPr>
        <p:sp>
          <p:nvSpPr>
            <p:cNvPr id="649" name="Google Shape;649;p26"/>
            <p:cNvSpPr/>
            <p:nvPr/>
          </p:nvSpPr>
          <p:spPr>
            <a:xfrm>
              <a:off x="0" y="0"/>
              <a:ext cx="1342589" cy="1949056"/>
            </a:xfrm>
            <a:custGeom>
              <a:rect b="b" l="l" r="r" t="t"/>
              <a:pathLst>
                <a:path extrusionOk="0" h="1949056" w="1342589">
                  <a:moveTo>
                    <a:pt x="36449" y="0"/>
                  </a:moveTo>
                  <a:lnTo>
                    <a:pt x="1306139" y="0"/>
                  </a:lnTo>
                  <a:cubicBezTo>
                    <a:pt x="1315806" y="0"/>
                    <a:pt x="1325077" y="3840"/>
                    <a:pt x="1331913" y="10676"/>
                  </a:cubicBezTo>
                  <a:cubicBezTo>
                    <a:pt x="1338748" y="17511"/>
                    <a:pt x="1342589" y="26782"/>
                    <a:pt x="1342589" y="36449"/>
                  </a:cubicBezTo>
                  <a:lnTo>
                    <a:pt x="1342589" y="1912607"/>
                  </a:lnTo>
                  <a:cubicBezTo>
                    <a:pt x="1342589" y="1932737"/>
                    <a:pt x="1326270" y="1949056"/>
                    <a:pt x="1306139" y="1949056"/>
                  </a:cubicBezTo>
                  <a:lnTo>
                    <a:pt x="36449" y="1949056"/>
                  </a:lnTo>
                  <a:cubicBezTo>
                    <a:pt x="16319" y="1949056"/>
                    <a:pt x="0" y="1932737"/>
                    <a:pt x="0" y="1912607"/>
                  </a:cubicBezTo>
                  <a:lnTo>
                    <a:pt x="0" y="36449"/>
                  </a:lnTo>
                  <a:cubicBezTo>
                    <a:pt x="0" y="16319"/>
                    <a:pt x="16319" y="0"/>
                    <a:pt x="36449" y="0"/>
                  </a:cubicBezTo>
                  <a:close/>
                </a:path>
              </a:pathLst>
            </a:custGeom>
            <a:solidFill>
              <a:srgbClr val="F0F0F0"/>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50" name="Google Shape;650;p26"/>
            <p:cNvSpPr txBox="1"/>
            <p:nvPr/>
          </p:nvSpPr>
          <p:spPr>
            <a:xfrm>
              <a:off x="0" y="-38100"/>
              <a:ext cx="1342589" cy="1987156"/>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51" name="Google Shape;651;p26"/>
          <p:cNvGrpSpPr/>
          <p:nvPr/>
        </p:nvGrpSpPr>
        <p:grpSpPr>
          <a:xfrm>
            <a:off x="3054992" y="1070618"/>
            <a:ext cx="5756490" cy="3772491"/>
            <a:chOff x="0" y="-38100"/>
            <a:chExt cx="3032225" cy="1987156"/>
          </a:xfrm>
        </p:grpSpPr>
        <p:sp>
          <p:nvSpPr>
            <p:cNvPr id="652" name="Google Shape;652;p26"/>
            <p:cNvSpPr/>
            <p:nvPr/>
          </p:nvSpPr>
          <p:spPr>
            <a:xfrm>
              <a:off x="0" y="0"/>
              <a:ext cx="3032225" cy="1949056"/>
            </a:xfrm>
            <a:custGeom>
              <a:rect b="b" l="l" r="r" t="t"/>
              <a:pathLst>
                <a:path extrusionOk="0" h="1949056" w="3032225">
                  <a:moveTo>
                    <a:pt x="16139" y="0"/>
                  </a:moveTo>
                  <a:lnTo>
                    <a:pt x="3016086" y="0"/>
                  </a:lnTo>
                  <a:cubicBezTo>
                    <a:pt x="3020366" y="0"/>
                    <a:pt x="3024471" y="1700"/>
                    <a:pt x="3027498" y="4727"/>
                  </a:cubicBezTo>
                  <a:cubicBezTo>
                    <a:pt x="3030525" y="7754"/>
                    <a:pt x="3032225" y="11859"/>
                    <a:pt x="3032225" y="16139"/>
                  </a:cubicBezTo>
                  <a:lnTo>
                    <a:pt x="3032225" y="1932917"/>
                  </a:lnTo>
                  <a:cubicBezTo>
                    <a:pt x="3032225" y="1937197"/>
                    <a:pt x="3030525" y="1941302"/>
                    <a:pt x="3027498" y="1944329"/>
                  </a:cubicBezTo>
                  <a:cubicBezTo>
                    <a:pt x="3024471" y="1947356"/>
                    <a:pt x="3020366" y="1949056"/>
                    <a:pt x="3016086" y="1949056"/>
                  </a:cubicBezTo>
                  <a:lnTo>
                    <a:pt x="16139" y="1949056"/>
                  </a:lnTo>
                  <a:cubicBezTo>
                    <a:pt x="11859" y="1949056"/>
                    <a:pt x="7754" y="1947356"/>
                    <a:pt x="4727" y="1944329"/>
                  </a:cubicBezTo>
                  <a:cubicBezTo>
                    <a:pt x="1700" y="1941302"/>
                    <a:pt x="0" y="1937197"/>
                    <a:pt x="0" y="1932917"/>
                  </a:cubicBezTo>
                  <a:lnTo>
                    <a:pt x="0" y="16139"/>
                  </a:lnTo>
                  <a:cubicBezTo>
                    <a:pt x="0" y="11859"/>
                    <a:pt x="1700" y="7754"/>
                    <a:pt x="4727" y="4727"/>
                  </a:cubicBezTo>
                  <a:cubicBezTo>
                    <a:pt x="7754" y="1700"/>
                    <a:pt x="11859" y="0"/>
                    <a:pt x="16139" y="0"/>
                  </a:cubicBezTo>
                  <a:close/>
                </a:path>
              </a:pathLst>
            </a:custGeom>
            <a:solidFill>
              <a:srgbClr val="F0F0F0"/>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53" name="Google Shape;653;p26"/>
            <p:cNvSpPr txBox="1"/>
            <p:nvPr/>
          </p:nvSpPr>
          <p:spPr>
            <a:xfrm>
              <a:off x="0" y="-38100"/>
              <a:ext cx="3032225" cy="1987156"/>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54" name="Google Shape;654;p26"/>
          <p:cNvGrpSpPr/>
          <p:nvPr/>
        </p:nvGrpSpPr>
        <p:grpSpPr>
          <a:xfrm>
            <a:off x="569502" y="1210977"/>
            <a:ext cx="2184034" cy="395949"/>
            <a:chOff x="0" y="-38100"/>
            <a:chExt cx="1150437" cy="208566"/>
          </a:xfrm>
        </p:grpSpPr>
        <p:sp>
          <p:nvSpPr>
            <p:cNvPr id="655" name="Google Shape;655;p26"/>
            <p:cNvSpPr/>
            <p:nvPr/>
          </p:nvSpPr>
          <p:spPr>
            <a:xfrm>
              <a:off x="0" y="0"/>
              <a:ext cx="1150437" cy="170466"/>
            </a:xfrm>
            <a:custGeom>
              <a:rect b="b" l="l" r="r" t="t"/>
              <a:pathLst>
                <a:path extrusionOk="0" h="170466" w="1150437">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cap="sq" cmpd="sng" w="19050">
              <a:solidFill>
                <a:srgbClr val="0F1A38"/>
              </a:solidFill>
              <a:prstDash val="solid"/>
              <a:miter lim="8000"/>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56" name="Google Shape;656;p26"/>
            <p:cNvSpPr txBox="1"/>
            <p:nvPr/>
          </p:nvSpPr>
          <p:spPr>
            <a:xfrm>
              <a:off x="0" y="-38100"/>
              <a:ext cx="1150437" cy="208566"/>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57" name="Google Shape;657;p26"/>
          <p:cNvGrpSpPr/>
          <p:nvPr/>
        </p:nvGrpSpPr>
        <p:grpSpPr>
          <a:xfrm>
            <a:off x="4841220" y="1210977"/>
            <a:ext cx="2184034" cy="395949"/>
            <a:chOff x="0" y="-38100"/>
            <a:chExt cx="1150437" cy="208566"/>
          </a:xfrm>
        </p:grpSpPr>
        <p:sp>
          <p:nvSpPr>
            <p:cNvPr id="658" name="Google Shape;658;p26"/>
            <p:cNvSpPr/>
            <p:nvPr/>
          </p:nvSpPr>
          <p:spPr>
            <a:xfrm>
              <a:off x="0" y="0"/>
              <a:ext cx="1150437" cy="170466"/>
            </a:xfrm>
            <a:custGeom>
              <a:rect b="b" l="l" r="r" t="t"/>
              <a:pathLst>
                <a:path extrusionOk="0" h="170466" w="1150437">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cap="sq" cmpd="sng" w="19050">
              <a:solidFill>
                <a:srgbClr val="0F1A38"/>
              </a:solidFill>
              <a:prstDash val="solid"/>
              <a:miter lim="8000"/>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59" name="Google Shape;659;p26"/>
            <p:cNvSpPr txBox="1"/>
            <p:nvPr/>
          </p:nvSpPr>
          <p:spPr>
            <a:xfrm>
              <a:off x="0" y="-38100"/>
              <a:ext cx="1150437" cy="208566"/>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660" name="Google Shape;660;p26"/>
          <p:cNvGrpSpPr/>
          <p:nvPr/>
        </p:nvGrpSpPr>
        <p:grpSpPr>
          <a:xfrm>
            <a:off x="569502" y="3528176"/>
            <a:ext cx="2184034" cy="395949"/>
            <a:chOff x="0" y="-38100"/>
            <a:chExt cx="1150437" cy="208566"/>
          </a:xfrm>
        </p:grpSpPr>
        <p:sp>
          <p:nvSpPr>
            <p:cNvPr id="661" name="Google Shape;661;p26"/>
            <p:cNvSpPr/>
            <p:nvPr/>
          </p:nvSpPr>
          <p:spPr>
            <a:xfrm>
              <a:off x="0" y="0"/>
              <a:ext cx="1150437" cy="170466"/>
            </a:xfrm>
            <a:custGeom>
              <a:rect b="b" l="l" r="r" t="t"/>
              <a:pathLst>
                <a:path extrusionOk="0" h="170466" w="1150437">
                  <a:moveTo>
                    <a:pt x="31903" y="0"/>
                  </a:moveTo>
                  <a:lnTo>
                    <a:pt x="1118534" y="0"/>
                  </a:lnTo>
                  <a:cubicBezTo>
                    <a:pt x="1126995" y="0"/>
                    <a:pt x="1135110" y="3361"/>
                    <a:pt x="1141093" y="9344"/>
                  </a:cubicBezTo>
                  <a:cubicBezTo>
                    <a:pt x="1147076" y="15327"/>
                    <a:pt x="1150437" y="23442"/>
                    <a:pt x="1150437" y="31903"/>
                  </a:cubicBezTo>
                  <a:lnTo>
                    <a:pt x="1150437" y="138563"/>
                  </a:lnTo>
                  <a:cubicBezTo>
                    <a:pt x="1150437" y="147024"/>
                    <a:pt x="1147076" y="155139"/>
                    <a:pt x="1141093" y="161122"/>
                  </a:cubicBezTo>
                  <a:cubicBezTo>
                    <a:pt x="1135110" y="167104"/>
                    <a:pt x="1126995" y="170466"/>
                    <a:pt x="1118534" y="170466"/>
                  </a:cubicBezTo>
                  <a:lnTo>
                    <a:pt x="31903" y="170466"/>
                  </a:lnTo>
                  <a:cubicBezTo>
                    <a:pt x="23442" y="170466"/>
                    <a:pt x="15327" y="167104"/>
                    <a:pt x="9344" y="161122"/>
                  </a:cubicBezTo>
                  <a:cubicBezTo>
                    <a:pt x="3361" y="155139"/>
                    <a:pt x="0" y="147024"/>
                    <a:pt x="0" y="138563"/>
                  </a:cubicBezTo>
                  <a:lnTo>
                    <a:pt x="0" y="31903"/>
                  </a:lnTo>
                  <a:cubicBezTo>
                    <a:pt x="0" y="23442"/>
                    <a:pt x="3361" y="15327"/>
                    <a:pt x="9344" y="9344"/>
                  </a:cubicBezTo>
                  <a:cubicBezTo>
                    <a:pt x="15327" y="3361"/>
                    <a:pt x="23442" y="0"/>
                    <a:pt x="31903" y="0"/>
                  </a:cubicBezTo>
                  <a:close/>
                </a:path>
              </a:pathLst>
            </a:custGeom>
            <a:solidFill>
              <a:srgbClr val="000000">
                <a:alpha val="0"/>
              </a:srgbClr>
            </a:solidFill>
            <a:ln cap="sq" cmpd="sng" w="19050">
              <a:solidFill>
                <a:srgbClr val="0F1A38"/>
              </a:solidFill>
              <a:prstDash val="solid"/>
              <a:miter lim="8000"/>
              <a:headEnd len="sm" w="sm" type="none"/>
              <a:tailEnd len="sm" w="sm" type="none"/>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62" name="Google Shape;662;p26"/>
            <p:cNvSpPr txBox="1"/>
            <p:nvPr/>
          </p:nvSpPr>
          <p:spPr>
            <a:xfrm>
              <a:off x="0" y="-38100"/>
              <a:ext cx="1150437" cy="208566"/>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63" name="Google Shape;663;p26"/>
          <p:cNvSpPr txBox="1"/>
          <p:nvPr/>
        </p:nvSpPr>
        <p:spPr>
          <a:xfrm>
            <a:off x="616198" y="1722885"/>
            <a:ext cx="2090643" cy="259779"/>
          </a:xfrm>
          <a:prstGeom prst="rect">
            <a:avLst/>
          </a:prstGeom>
          <a:noFill/>
          <a:ln>
            <a:noFill/>
          </a:ln>
        </p:spPr>
        <p:txBody>
          <a:bodyPr anchorCtr="0" anchor="t" bIns="0" lIns="0" spcFirstLastPara="1" rIns="0" wrap="square" tIns="0">
            <a:spAutoFit/>
          </a:bodyPr>
          <a:lstStyle/>
          <a:p>
            <a:pPr indent="0" lvl="0" marL="0" marR="0" rtl="0" algn="ctr">
              <a:lnSpc>
                <a:spcPct val="122000"/>
              </a:lnSpc>
              <a:spcBef>
                <a:spcPts val="0"/>
              </a:spcBef>
              <a:spcAft>
                <a:spcPts val="0"/>
              </a:spcAft>
              <a:buNone/>
            </a:pPr>
            <a:r>
              <a:rPr b="0" i="0" lang="en" sz="900" u="none" cap="none" strike="noStrike">
                <a:solidFill>
                  <a:srgbClr val="000000"/>
                </a:solidFill>
                <a:latin typeface="Arial"/>
                <a:ea typeface="Arial"/>
                <a:cs typeface="Arial"/>
                <a:sym typeface="Arial"/>
              </a:rPr>
              <a:t>This presentation template</a:t>
            </a:r>
            <a:endParaRPr sz="700"/>
          </a:p>
          <a:p>
            <a:pPr indent="0" lvl="0" marL="0" marR="0" rtl="0" algn="ctr">
              <a:lnSpc>
                <a:spcPct val="122000"/>
              </a:lnSpc>
              <a:spcBef>
                <a:spcPts val="0"/>
              </a:spcBef>
              <a:spcAft>
                <a:spcPts val="0"/>
              </a:spcAft>
              <a:buNone/>
            </a:pPr>
            <a:r>
              <a:rPr b="0" i="0" lang="en" sz="900" u="none" cap="none" strike="noStrike">
                <a:solidFill>
                  <a:srgbClr val="000000"/>
                </a:solidFill>
                <a:latin typeface="Arial"/>
                <a:ea typeface="Arial"/>
                <a:cs typeface="Arial"/>
                <a:sym typeface="Arial"/>
              </a:rPr>
              <a:t>uses the following free fonts:</a:t>
            </a:r>
            <a:endParaRPr sz="700"/>
          </a:p>
        </p:txBody>
      </p:sp>
      <p:sp>
        <p:nvSpPr>
          <p:cNvPr id="664" name="Google Shape;664;p26"/>
          <p:cNvSpPr txBox="1"/>
          <p:nvPr/>
        </p:nvSpPr>
        <p:spPr>
          <a:xfrm>
            <a:off x="587727" y="3269291"/>
            <a:ext cx="2184034" cy="131191"/>
          </a:xfrm>
          <a:prstGeom prst="rect">
            <a:avLst/>
          </a:prstGeom>
          <a:noFill/>
          <a:ln>
            <a:noFill/>
          </a:ln>
        </p:spPr>
        <p:txBody>
          <a:bodyPr anchorCtr="0" anchor="t" bIns="0" lIns="0" spcFirstLastPara="1" rIns="0" wrap="square" tIns="0">
            <a:spAutoFit/>
          </a:bodyPr>
          <a:lstStyle/>
          <a:p>
            <a:pPr indent="0" lvl="0" marL="0" marR="0" rtl="0" algn="ctr">
              <a:lnSpc>
                <a:spcPct val="122000"/>
              </a:lnSpc>
              <a:spcBef>
                <a:spcPts val="0"/>
              </a:spcBef>
              <a:spcAft>
                <a:spcPts val="0"/>
              </a:spcAft>
              <a:buNone/>
            </a:pPr>
            <a:r>
              <a:rPr b="0" i="0" lang="en" sz="900" u="none" cap="none" strike="noStrike">
                <a:solidFill>
                  <a:srgbClr val="000000"/>
                </a:solidFill>
                <a:latin typeface="Arial"/>
                <a:ea typeface="Arial"/>
                <a:cs typeface="Arial"/>
                <a:sym typeface="Arial"/>
              </a:rPr>
              <a:t>You can find these fonts online too.</a:t>
            </a:r>
            <a:endParaRPr sz="700"/>
          </a:p>
        </p:txBody>
      </p:sp>
      <p:sp>
        <p:nvSpPr>
          <p:cNvPr id="665" name="Google Shape;665;p26"/>
          <p:cNvSpPr txBox="1"/>
          <p:nvPr/>
        </p:nvSpPr>
        <p:spPr>
          <a:xfrm>
            <a:off x="873885" y="2078864"/>
            <a:ext cx="1575300" cy="1169700"/>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 sz="700" u="none" cap="none" strike="noStrike">
                <a:solidFill>
                  <a:srgbClr val="000000"/>
                </a:solidFill>
                <a:latin typeface="Arial"/>
                <a:ea typeface="Arial"/>
                <a:cs typeface="Arial"/>
                <a:sym typeface="Arial"/>
              </a:rPr>
              <a:t>TITLES:</a:t>
            </a:r>
            <a:endParaRPr sz="700"/>
          </a:p>
          <a:p>
            <a:pPr indent="0" lvl="0" marL="0" marR="0" rtl="0" algn="ctr">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NINITO BOLD</a:t>
            </a:r>
            <a:endParaRPr sz="700"/>
          </a:p>
          <a:p>
            <a:pPr indent="0" lvl="0" marL="0" marR="0" rtl="0" algn="ctr">
              <a:lnSpc>
                <a:spcPct val="100000"/>
              </a:lnSpc>
              <a:spcBef>
                <a:spcPts val="0"/>
              </a:spcBef>
              <a:spcAft>
                <a:spcPts val="0"/>
              </a:spcAft>
              <a:buNone/>
            </a:pPr>
            <a:r>
              <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i="0" lang="en" sz="700" u="none" cap="none" strike="noStrike">
                <a:solidFill>
                  <a:srgbClr val="000000"/>
                </a:solidFill>
                <a:latin typeface="Arial"/>
                <a:ea typeface="Arial"/>
                <a:cs typeface="Arial"/>
                <a:sym typeface="Arial"/>
              </a:rPr>
              <a:t>HEADERS:</a:t>
            </a:r>
            <a:endParaRPr sz="700"/>
          </a:p>
          <a:p>
            <a:pPr indent="0" lvl="0" marL="0" marR="0" rtl="0" algn="ctr">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MONTSERRAT</a:t>
            </a:r>
            <a:endParaRPr sz="700"/>
          </a:p>
          <a:p>
            <a:pPr indent="0" lvl="0" marL="0" marR="0" rtl="0" algn="ctr">
              <a:lnSpc>
                <a:spcPct val="100000"/>
              </a:lnSpc>
              <a:spcBef>
                <a:spcPts val="0"/>
              </a:spcBef>
              <a:spcAft>
                <a:spcPts val="0"/>
              </a:spcAft>
              <a:buNone/>
            </a:pPr>
            <a:r>
              <a:t/>
            </a:r>
            <a:endParaRPr b="0" i="0" sz="11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0" i="0" lang="en" sz="700" u="none" cap="none" strike="noStrike">
                <a:solidFill>
                  <a:srgbClr val="000000"/>
                </a:solidFill>
                <a:latin typeface="Arial"/>
                <a:ea typeface="Arial"/>
                <a:cs typeface="Arial"/>
                <a:sym typeface="Arial"/>
              </a:rPr>
              <a:t>BODY COPY:</a:t>
            </a:r>
            <a:endParaRPr sz="700"/>
          </a:p>
          <a:p>
            <a:pPr indent="0" lvl="0" marL="0" marR="0" rtl="0" algn="ctr">
              <a:lnSpc>
                <a:spcPct val="100000"/>
              </a:lnSpc>
              <a:spcBef>
                <a:spcPts val="0"/>
              </a:spcBef>
              <a:spcAft>
                <a:spcPts val="0"/>
              </a:spcAft>
              <a:buNone/>
            </a:pPr>
            <a:r>
              <a:rPr b="0" i="0" lang="en" sz="1100" u="none" cap="none" strike="noStrike">
                <a:solidFill>
                  <a:srgbClr val="000000"/>
                </a:solidFill>
                <a:latin typeface="Arial"/>
                <a:ea typeface="Arial"/>
                <a:cs typeface="Arial"/>
                <a:sym typeface="Arial"/>
              </a:rPr>
              <a:t>MONTSERRAT</a:t>
            </a:r>
            <a:endParaRPr sz="700"/>
          </a:p>
        </p:txBody>
      </p:sp>
      <p:grpSp>
        <p:nvGrpSpPr>
          <p:cNvPr id="666" name="Google Shape;666;p26"/>
          <p:cNvGrpSpPr/>
          <p:nvPr/>
        </p:nvGrpSpPr>
        <p:grpSpPr>
          <a:xfrm>
            <a:off x="843809" y="4073136"/>
            <a:ext cx="1635419" cy="546736"/>
            <a:chOff x="0" y="-47138"/>
            <a:chExt cx="4361117" cy="1457963"/>
          </a:xfrm>
        </p:grpSpPr>
        <p:grpSp>
          <p:nvGrpSpPr>
            <p:cNvPr id="667" name="Google Shape;667;p26"/>
            <p:cNvGrpSpPr/>
            <p:nvPr/>
          </p:nvGrpSpPr>
          <p:grpSpPr>
            <a:xfrm>
              <a:off x="311446" y="-47138"/>
              <a:ext cx="1005606" cy="1052744"/>
              <a:chOff x="0" y="-38100"/>
              <a:chExt cx="812800" cy="850900"/>
            </a:xfrm>
          </p:grpSpPr>
          <p:sp>
            <p:nvSpPr>
              <p:cNvPr id="668" name="Google Shape;668;p26"/>
              <p:cNvSpPr/>
              <p:nvPr/>
            </p:nvSpPr>
            <p:spPr>
              <a:xfrm>
                <a:off x="0" y="0"/>
                <a:ext cx="812800" cy="812800"/>
              </a:xfrm>
              <a:custGeom>
                <a:rect b="b" l="l" r="r" t="t"/>
                <a:pathLst>
                  <a:path extrusionOk="0" h="812800" w="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5CE1E6"/>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69" name="Google Shape;669;p26"/>
              <p:cNvSpPr txBox="1"/>
              <p:nvPr/>
            </p:nvSpPr>
            <p:spPr>
              <a:xfrm>
                <a:off x="0" y="-38100"/>
                <a:ext cx="812800" cy="850900"/>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70" name="Google Shape;670;p26"/>
            <p:cNvSpPr txBox="1"/>
            <p:nvPr/>
          </p:nvSpPr>
          <p:spPr>
            <a:xfrm>
              <a:off x="0" y="1167027"/>
              <a:ext cx="1628498" cy="243798"/>
            </a:xfrm>
            <a:prstGeom prst="rect">
              <a:avLst/>
            </a:prstGeom>
            <a:noFill/>
            <a:ln>
              <a:noFill/>
            </a:ln>
          </p:spPr>
          <p:txBody>
            <a:bodyPr anchorCtr="0" anchor="t" bIns="0" lIns="0" spcFirstLastPara="1" rIns="0" wrap="square" tIns="0">
              <a:spAutoFit/>
            </a:bodyPr>
            <a:lstStyle/>
            <a:p>
              <a:pPr indent="0" lvl="0" marL="0" marR="0" rtl="0" algn="ctr">
                <a:lnSpc>
                  <a:spcPct val="103000"/>
                </a:lnSpc>
                <a:spcBef>
                  <a:spcPts val="0"/>
                </a:spcBef>
                <a:spcAft>
                  <a:spcPts val="0"/>
                </a:spcAft>
                <a:buNone/>
              </a:pPr>
              <a:r>
                <a:rPr b="0" i="0" lang="en" sz="700" u="none" cap="none" strike="noStrike">
                  <a:solidFill>
                    <a:srgbClr val="000000"/>
                  </a:solidFill>
                  <a:latin typeface="Arial"/>
                  <a:ea typeface="Arial"/>
                  <a:cs typeface="Arial"/>
                  <a:sym typeface="Arial"/>
                </a:rPr>
                <a:t>#5CE1E6</a:t>
              </a:r>
              <a:endParaRPr sz="700"/>
            </a:p>
          </p:txBody>
        </p:sp>
        <p:grpSp>
          <p:nvGrpSpPr>
            <p:cNvPr id="671" name="Google Shape;671;p26"/>
            <p:cNvGrpSpPr/>
            <p:nvPr/>
          </p:nvGrpSpPr>
          <p:grpSpPr>
            <a:xfrm>
              <a:off x="1677756" y="-47138"/>
              <a:ext cx="1005606" cy="1052744"/>
              <a:chOff x="0" y="-38100"/>
              <a:chExt cx="812800" cy="850900"/>
            </a:xfrm>
          </p:grpSpPr>
          <p:sp>
            <p:nvSpPr>
              <p:cNvPr id="672" name="Google Shape;672;p26"/>
              <p:cNvSpPr/>
              <p:nvPr/>
            </p:nvSpPr>
            <p:spPr>
              <a:xfrm>
                <a:off x="0" y="0"/>
                <a:ext cx="812800" cy="812800"/>
              </a:xfrm>
              <a:custGeom>
                <a:rect b="b" l="l" r="r" t="t"/>
                <a:pathLst>
                  <a:path extrusionOk="0" h="812800" w="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587DFF"/>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73" name="Google Shape;673;p26"/>
              <p:cNvSpPr txBox="1"/>
              <p:nvPr/>
            </p:nvSpPr>
            <p:spPr>
              <a:xfrm>
                <a:off x="0" y="-38100"/>
                <a:ext cx="812800" cy="850900"/>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74" name="Google Shape;674;p26"/>
            <p:cNvSpPr txBox="1"/>
            <p:nvPr/>
          </p:nvSpPr>
          <p:spPr>
            <a:xfrm>
              <a:off x="1366310" y="1167027"/>
              <a:ext cx="1628498" cy="243798"/>
            </a:xfrm>
            <a:prstGeom prst="rect">
              <a:avLst/>
            </a:prstGeom>
            <a:noFill/>
            <a:ln>
              <a:noFill/>
            </a:ln>
          </p:spPr>
          <p:txBody>
            <a:bodyPr anchorCtr="0" anchor="t" bIns="0" lIns="0" spcFirstLastPara="1" rIns="0" wrap="square" tIns="0">
              <a:spAutoFit/>
            </a:bodyPr>
            <a:lstStyle/>
            <a:p>
              <a:pPr indent="0" lvl="0" marL="0" marR="0" rtl="0" algn="ctr">
                <a:lnSpc>
                  <a:spcPct val="103000"/>
                </a:lnSpc>
                <a:spcBef>
                  <a:spcPts val="0"/>
                </a:spcBef>
                <a:spcAft>
                  <a:spcPts val="0"/>
                </a:spcAft>
                <a:buNone/>
              </a:pPr>
              <a:r>
                <a:rPr b="0" i="0" lang="en" sz="700" u="none" cap="none" strike="noStrike">
                  <a:solidFill>
                    <a:srgbClr val="000000"/>
                  </a:solidFill>
                  <a:latin typeface="Arial"/>
                  <a:ea typeface="Arial"/>
                  <a:cs typeface="Arial"/>
                  <a:sym typeface="Arial"/>
                </a:rPr>
                <a:t>#587DFF</a:t>
              </a:r>
              <a:endParaRPr sz="700"/>
            </a:p>
          </p:txBody>
        </p:sp>
        <p:grpSp>
          <p:nvGrpSpPr>
            <p:cNvPr id="675" name="Google Shape;675;p26"/>
            <p:cNvGrpSpPr/>
            <p:nvPr/>
          </p:nvGrpSpPr>
          <p:grpSpPr>
            <a:xfrm>
              <a:off x="3044065" y="-47138"/>
              <a:ext cx="1005606" cy="1052744"/>
              <a:chOff x="0" y="-38100"/>
              <a:chExt cx="812800" cy="850900"/>
            </a:xfrm>
          </p:grpSpPr>
          <p:sp>
            <p:nvSpPr>
              <p:cNvPr id="676" name="Google Shape;676;p26"/>
              <p:cNvSpPr/>
              <p:nvPr/>
            </p:nvSpPr>
            <p:spPr>
              <a:xfrm>
                <a:off x="0" y="0"/>
                <a:ext cx="812800" cy="812800"/>
              </a:xfrm>
              <a:custGeom>
                <a:rect b="b" l="l" r="r" t="t"/>
                <a:pathLst>
                  <a:path extrusionOk="0" h="812800" w="812800">
                    <a:moveTo>
                      <a:pt x="406400" y="0"/>
                    </a:moveTo>
                    <a:lnTo>
                      <a:pt x="406400" y="0"/>
                    </a:lnTo>
                    <a:cubicBezTo>
                      <a:pt x="630849" y="0"/>
                      <a:pt x="812800" y="181951"/>
                      <a:pt x="812800" y="406400"/>
                    </a:cubicBezTo>
                    <a:lnTo>
                      <a:pt x="812800" y="406400"/>
                    </a:lnTo>
                    <a:cubicBezTo>
                      <a:pt x="812800" y="630849"/>
                      <a:pt x="630849" y="812800"/>
                      <a:pt x="406400" y="812800"/>
                    </a:cubicBezTo>
                    <a:lnTo>
                      <a:pt x="406400" y="812800"/>
                    </a:lnTo>
                    <a:cubicBezTo>
                      <a:pt x="181951" y="812800"/>
                      <a:pt x="0" y="630849"/>
                      <a:pt x="0" y="406400"/>
                    </a:cubicBezTo>
                    <a:lnTo>
                      <a:pt x="0" y="406400"/>
                    </a:lnTo>
                    <a:cubicBezTo>
                      <a:pt x="0" y="181951"/>
                      <a:pt x="181951" y="0"/>
                      <a:pt x="406400" y="0"/>
                    </a:cubicBezTo>
                    <a:close/>
                  </a:path>
                </a:pathLst>
              </a:custGeom>
              <a:solidFill>
                <a:srgbClr val="D9D9D9"/>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77" name="Google Shape;677;p26"/>
              <p:cNvSpPr txBox="1"/>
              <p:nvPr/>
            </p:nvSpPr>
            <p:spPr>
              <a:xfrm>
                <a:off x="0" y="-38100"/>
                <a:ext cx="812800" cy="850900"/>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678" name="Google Shape;678;p26"/>
            <p:cNvSpPr txBox="1"/>
            <p:nvPr/>
          </p:nvSpPr>
          <p:spPr>
            <a:xfrm>
              <a:off x="2732619" y="1167027"/>
              <a:ext cx="1628498" cy="243798"/>
            </a:xfrm>
            <a:prstGeom prst="rect">
              <a:avLst/>
            </a:prstGeom>
            <a:noFill/>
            <a:ln>
              <a:noFill/>
            </a:ln>
          </p:spPr>
          <p:txBody>
            <a:bodyPr anchorCtr="0" anchor="t" bIns="0" lIns="0" spcFirstLastPara="1" rIns="0" wrap="square" tIns="0">
              <a:spAutoFit/>
            </a:bodyPr>
            <a:lstStyle/>
            <a:p>
              <a:pPr indent="0" lvl="0" marL="0" marR="0" rtl="0" algn="ctr">
                <a:lnSpc>
                  <a:spcPct val="103000"/>
                </a:lnSpc>
                <a:spcBef>
                  <a:spcPts val="0"/>
                </a:spcBef>
                <a:spcAft>
                  <a:spcPts val="0"/>
                </a:spcAft>
                <a:buNone/>
              </a:pPr>
              <a:r>
                <a:rPr b="0" i="0" lang="en" sz="700" u="none" cap="none" strike="noStrike">
                  <a:solidFill>
                    <a:srgbClr val="000000"/>
                  </a:solidFill>
                  <a:latin typeface="Arial"/>
                  <a:ea typeface="Arial"/>
                  <a:cs typeface="Arial"/>
                  <a:sym typeface="Arial"/>
                </a:rPr>
                <a:t>#D9D9D9</a:t>
              </a:r>
              <a:endParaRPr sz="700"/>
            </a:p>
          </p:txBody>
        </p:sp>
      </p:grpSp>
      <p:sp>
        <p:nvSpPr>
          <p:cNvPr id="679" name="Google Shape;679;p26"/>
          <p:cNvSpPr txBox="1"/>
          <p:nvPr/>
        </p:nvSpPr>
        <p:spPr>
          <a:xfrm>
            <a:off x="2105002" y="806398"/>
            <a:ext cx="4933995" cy="186373"/>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Use these design resources in your Canva Presentation.</a:t>
            </a:r>
            <a:endParaRPr sz="700"/>
          </a:p>
        </p:txBody>
      </p:sp>
      <p:sp>
        <p:nvSpPr>
          <p:cNvPr id="680" name="Google Shape;680;p26"/>
          <p:cNvSpPr txBox="1"/>
          <p:nvPr/>
        </p:nvSpPr>
        <p:spPr>
          <a:xfrm>
            <a:off x="5853103" y="4953155"/>
            <a:ext cx="2958379" cy="92525"/>
          </a:xfrm>
          <a:prstGeom prst="rect">
            <a:avLst/>
          </a:prstGeom>
          <a:noFill/>
          <a:ln>
            <a:noFill/>
          </a:ln>
        </p:spPr>
        <p:txBody>
          <a:bodyPr anchorCtr="0" anchor="t" bIns="0" lIns="0" spcFirstLastPara="1" rIns="0" wrap="square" tIns="0">
            <a:spAutoFit/>
          </a:bodyPr>
          <a:lstStyle/>
          <a:p>
            <a:pPr indent="0" lvl="1" marL="0" marR="0" rtl="0" algn="r">
              <a:lnSpc>
                <a:spcPct val="122018"/>
              </a:lnSpc>
              <a:spcBef>
                <a:spcPts val="0"/>
              </a:spcBef>
              <a:spcAft>
                <a:spcPts val="0"/>
              </a:spcAft>
              <a:buNone/>
            </a:pPr>
            <a:r>
              <a:rPr b="0" i="0" lang="en" sz="600" u="none" cap="none" strike="noStrike">
                <a:solidFill>
                  <a:srgbClr val="587DFF"/>
                </a:solidFill>
                <a:latin typeface="Arial"/>
                <a:ea typeface="Arial"/>
                <a:cs typeface="Arial"/>
                <a:sym typeface="Arial"/>
              </a:rPr>
              <a:t>DON'T FORGET TO DELETE THIS PAGE BEFORE PRESENTING. </a:t>
            </a:r>
            <a:endParaRPr sz="700"/>
          </a:p>
        </p:txBody>
      </p:sp>
      <p:sp>
        <p:nvSpPr>
          <p:cNvPr id="681" name="Google Shape;681;p26"/>
          <p:cNvSpPr txBox="1"/>
          <p:nvPr/>
        </p:nvSpPr>
        <p:spPr>
          <a:xfrm>
            <a:off x="2260745" y="67846"/>
            <a:ext cx="4622510" cy="800830"/>
          </a:xfrm>
          <a:prstGeom prst="rect">
            <a:avLst/>
          </a:prstGeom>
          <a:noFill/>
          <a:ln>
            <a:noFill/>
          </a:ln>
        </p:spPr>
        <p:txBody>
          <a:bodyPr anchorCtr="0" anchor="t" bIns="0" lIns="0" spcFirstLastPara="1" rIns="0" wrap="square" tIns="0">
            <a:spAutoFit/>
          </a:bodyPr>
          <a:lstStyle/>
          <a:p>
            <a:pPr indent="0" lvl="0" marL="0" marR="0" rtl="0" algn="ctr">
              <a:lnSpc>
                <a:spcPct val="139997"/>
              </a:lnSpc>
              <a:spcBef>
                <a:spcPts val="0"/>
              </a:spcBef>
              <a:spcAft>
                <a:spcPts val="0"/>
              </a:spcAft>
              <a:buNone/>
            </a:pPr>
            <a:r>
              <a:rPr b="1" i="0" lang="en" sz="4600" u="none" cap="none" strike="noStrike">
                <a:solidFill>
                  <a:srgbClr val="2E2E2E"/>
                </a:solidFill>
                <a:latin typeface="Nunito"/>
                <a:ea typeface="Nunito"/>
                <a:cs typeface="Nunito"/>
                <a:sym typeface="Nunito"/>
              </a:rPr>
              <a:t>Resource Page</a:t>
            </a:r>
            <a:endParaRPr sz="700"/>
          </a:p>
        </p:txBody>
      </p:sp>
      <p:sp>
        <p:nvSpPr>
          <p:cNvPr id="682" name="Google Shape;682;p26"/>
          <p:cNvSpPr txBox="1"/>
          <p:nvPr/>
        </p:nvSpPr>
        <p:spPr>
          <a:xfrm>
            <a:off x="873885" y="1342881"/>
            <a:ext cx="1575268" cy="195898"/>
          </a:xfrm>
          <a:prstGeom prst="rect">
            <a:avLst/>
          </a:prstGeom>
          <a:noFill/>
          <a:ln>
            <a:noFill/>
          </a:ln>
        </p:spPr>
        <p:txBody>
          <a:bodyPr anchorCtr="0" anchor="t" bIns="0" lIns="0" spcFirstLastPara="1" rIns="0" wrap="square" tIns="0">
            <a:spAutoFit/>
          </a:bodyPr>
          <a:lstStyle/>
          <a:p>
            <a:pPr indent="0" lvl="0" marL="0" marR="0" rtl="0" algn="ctr">
              <a:lnSpc>
                <a:spcPct val="122008"/>
              </a:lnSpc>
              <a:spcBef>
                <a:spcPts val="0"/>
              </a:spcBef>
              <a:spcAft>
                <a:spcPts val="0"/>
              </a:spcAft>
              <a:buNone/>
            </a:pPr>
            <a:r>
              <a:rPr b="0" i="0" lang="en" sz="1200" u="none" cap="none" strike="noStrike">
                <a:solidFill>
                  <a:srgbClr val="0F1A38"/>
                </a:solidFill>
                <a:latin typeface="Arial"/>
                <a:ea typeface="Arial"/>
                <a:cs typeface="Arial"/>
                <a:sym typeface="Arial"/>
              </a:rPr>
              <a:t>Fonts</a:t>
            </a:r>
            <a:endParaRPr sz="700"/>
          </a:p>
        </p:txBody>
      </p:sp>
      <p:sp>
        <p:nvSpPr>
          <p:cNvPr id="683" name="Google Shape;683;p26"/>
          <p:cNvSpPr txBox="1"/>
          <p:nvPr/>
        </p:nvSpPr>
        <p:spPr>
          <a:xfrm>
            <a:off x="5145603" y="1342881"/>
            <a:ext cx="1575268" cy="195898"/>
          </a:xfrm>
          <a:prstGeom prst="rect">
            <a:avLst/>
          </a:prstGeom>
          <a:noFill/>
          <a:ln>
            <a:noFill/>
          </a:ln>
        </p:spPr>
        <p:txBody>
          <a:bodyPr anchorCtr="0" anchor="t" bIns="0" lIns="0" spcFirstLastPara="1" rIns="0" wrap="square" tIns="0">
            <a:spAutoFit/>
          </a:bodyPr>
          <a:lstStyle/>
          <a:p>
            <a:pPr indent="0" lvl="0" marL="0" marR="0" rtl="0" algn="ctr">
              <a:lnSpc>
                <a:spcPct val="122008"/>
              </a:lnSpc>
              <a:spcBef>
                <a:spcPts val="0"/>
              </a:spcBef>
              <a:spcAft>
                <a:spcPts val="0"/>
              </a:spcAft>
              <a:buNone/>
            </a:pPr>
            <a:r>
              <a:rPr b="0" i="0" lang="en" sz="1200" u="none" cap="none" strike="noStrike">
                <a:solidFill>
                  <a:srgbClr val="0F1A38"/>
                </a:solidFill>
                <a:latin typeface="Arial"/>
                <a:ea typeface="Arial"/>
                <a:cs typeface="Arial"/>
                <a:sym typeface="Arial"/>
              </a:rPr>
              <a:t>Design Elements</a:t>
            </a:r>
            <a:endParaRPr sz="700"/>
          </a:p>
        </p:txBody>
      </p:sp>
      <p:sp>
        <p:nvSpPr>
          <p:cNvPr id="684" name="Google Shape;684;p26"/>
          <p:cNvSpPr txBox="1"/>
          <p:nvPr/>
        </p:nvSpPr>
        <p:spPr>
          <a:xfrm>
            <a:off x="873885" y="3644451"/>
            <a:ext cx="1575268" cy="195897"/>
          </a:xfrm>
          <a:prstGeom prst="rect">
            <a:avLst/>
          </a:prstGeom>
          <a:noFill/>
          <a:ln>
            <a:noFill/>
          </a:ln>
        </p:spPr>
        <p:txBody>
          <a:bodyPr anchorCtr="0" anchor="t" bIns="0" lIns="0" spcFirstLastPara="1" rIns="0" wrap="square" tIns="0">
            <a:spAutoFit/>
          </a:bodyPr>
          <a:lstStyle/>
          <a:p>
            <a:pPr indent="0" lvl="0" marL="0" marR="0" rtl="0" algn="ctr">
              <a:lnSpc>
                <a:spcPct val="122008"/>
              </a:lnSpc>
              <a:spcBef>
                <a:spcPts val="0"/>
              </a:spcBef>
              <a:spcAft>
                <a:spcPts val="0"/>
              </a:spcAft>
              <a:buNone/>
            </a:pPr>
            <a:r>
              <a:rPr b="0" i="0" lang="en" sz="1200" u="none" cap="none" strike="noStrike">
                <a:solidFill>
                  <a:srgbClr val="0F1A38"/>
                </a:solidFill>
                <a:latin typeface="Arial"/>
                <a:ea typeface="Arial"/>
                <a:cs typeface="Arial"/>
                <a:sym typeface="Arial"/>
              </a:rPr>
              <a:t>Colors</a:t>
            </a:r>
            <a:endParaRPr sz="700"/>
          </a:p>
        </p:txBody>
      </p:sp>
      <p:sp>
        <p:nvSpPr>
          <p:cNvPr id="685" name="Google Shape;685;p26"/>
          <p:cNvSpPr/>
          <p:nvPr/>
        </p:nvSpPr>
        <p:spPr>
          <a:xfrm>
            <a:off x="3824207" y="3427729"/>
            <a:ext cx="861632" cy="861632"/>
          </a:xfrm>
          <a:custGeom>
            <a:rect b="b" l="l" r="r" t="t"/>
            <a:pathLst>
              <a:path extrusionOk="0" h="1723264" w="1723264">
                <a:moveTo>
                  <a:pt x="0" y="0"/>
                </a:moveTo>
                <a:lnTo>
                  <a:pt x="1723264" y="0"/>
                </a:lnTo>
                <a:lnTo>
                  <a:pt x="1723264" y="1723264"/>
                </a:lnTo>
                <a:lnTo>
                  <a:pt x="0" y="1723264"/>
                </a:lnTo>
                <a:lnTo>
                  <a:pt x="0" y="0"/>
                </a:lnTo>
                <a:close/>
              </a:path>
            </a:pathLst>
          </a:custGeom>
          <a:blipFill rotWithShape="1">
            <a:blip r:embed="rId3">
              <a:alphaModFix/>
            </a:blip>
            <a:stretch>
              <a:fillRect b="0" l="0" r="0" t="0"/>
            </a:stretch>
          </a:blipFill>
          <a:ln>
            <a:noFill/>
          </a:ln>
        </p:spPr>
      </p:sp>
      <p:sp>
        <p:nvSpPr>
          <p:cNvPr id="686" name="Google Shape;686;p26"/>
          <p:cNvSpPr/>
          <p:nvPr/>
        </p:nvSpPr>
        <p:spPr>
          <a:xfrm>
            <a:off x="3782310" y="2201222"/>
            <a:ext cx="947739" cy="947739"/>
          </a:xfrm>
          <a:custGeom>
            <a:rect b="b" l="l" r="r" t="t"/>
            <a:pathLst>
              <a:path extrusionOk="0" h="1895478" w="1895478">
                <a:moveTo>
                  <a:pt x="0" y="0"/>
                </a:moveTo>
                <a:lnTo>
                  <a:pt x="1895479" y="0"/>
                </a:lnTo>
                <a:lnTo>
                  <a:pt x="1895479" y="1895479"/>
                </a:lnTo>
                <a:lnTo>
                  <a:pt x="0" y="1895479"/>
                </a:lnTo>
                <a:lnTo>
                  <a:pt x="0" y="0"/>
                </a:lnTo>
                <a:close/>
              </a:path>
            </a:pathLst>
          </a:custGeom>
          <a:blipFill rotWithShape="1">
            <a:blip r:embed="rId4">
              <a:alphaModFix/>
            </a:blip>
            <a:stretch>
              <a:fillRect b="0" l="0" r="0" t="0"/>
            </a:stretch>
          </a:blipFill>
          <a:ln>
            <a:noFill/>
          </a:ln>
        </p:spPr>
      </p:sp>
      <p:sp>
        <p:nvSpPr>
          <p:cNvPr id="687" name="Google Shape;687;p26"/>
          <p:cNvSpPr/>
          <p:nvPr/>
        </p:nvSpPr>
        <p:spPr>
          <a:xfrm>
            <a:off x="7155991" y="2171692"/>
            <a:ext cx="767904" cy="920147"/>
          </a:xfrm>
          <a:custGeom>
            <a:rect b="b" l="l" r="r" t="t"/>
            <a:pathLst>
              <a:path extrusionOk="0" h="1840294" w="1535809">
                <a:moveTo>
                  <a:pt x="0" y="0"/>
                </a:moveTo>
                <a:lnTo>
                  <a:pt x="1535810" y="0"/>
                </a:lnTo>
                <a:lnTo>
                  <a:pt x="1535810" y="1840294"/>
                </a:lnTo>
                <a:lnTo>
                  <a:pt x="0" y="1840294"/>
                </a:lnTo>
                <a:lnTo>
                  <a:pt x="0" y="0"/>
                </a:lnTo>
                <a:close/>
              </a:path>
            </a:pathLst>
          </a:custGeom>
          <a:blipFill rotWithShape="1">
            <a:blip r:embed="rId5">
              <a:alphaModFix/>
            </a:blip>
            <a:stretch>
              <a:fillRect b="0" l="0" r="0" t="0"/>
            </a:stretch>
          </a:blipFill>
          <a:ln>
            <a:noFill/>
          </a:ln>
        </p:spPr>
      </p:sp>
      <p:sp>
        <p:nvSpPr>
          <p:cNvPr id="688" name="Google Shape;688;p26"/>
          <p:cNvSpPr/>
          <p:nvPr/>
        </p:nvSpPr>
        <p:spPr>
          <a:xfrm>
            <a:off x="4874242" y="2171692"/>
            <a:ext cx="977269" cy="977269"/>
          </a:xfrm>
          <a:custGeom>
            <a:rect b="b" l="l" r="r" t="t"/>
            <a:pathLst>
              <a:path extrusionOk="0" h="1954538" w="1954538">
                <a:moveTo>
                  <a:pt x="0" y="0"/>
                </a:moveTo>
                <a:lnTo>
                  <a:pt x="1954538" y="0"/>
                </a:lnTo>
                <a:lnTo>
                  <a:pt x="1954538" y="1954538"/>
                </a:lnTo>
                <a:lnTo>
                  <a:pt x="0" y="1954538"/>
                </a:lnTo>
                <a:lnTo>
                  <a:pt x="0" y="0"/>
                </a:lnTo>
                <a:close/>
              </a:path>
            </a:pathLst>
          </a:custGeom>
          <a:blipFill rotWithShape="1">
            <a:blip r:embed="rId6">
              <a:alphaModFix/>
            </a:blip>
            <a:stretch>
              <a:fillRect b="0" l="0" r="0" t="0"/>
            </a:stretch>
          </a:blipFill>
          <a:ln>
            <a:noFill/>
          </a:ln>
        </p:spPr>
      </p:sp>
      <p:sp>
        <p:nvSpPr>
          <p:cNvPr id="689" name="Google Shape;689;p26"/>
          <p:cNvSpPr/>
          <p:nvPr/>
        </p:nvSpPr>
        <p:spPr>
          <a:xfrm>
            <a:off x="4730050" y="3427729"/>
            <a:ext cx="875315" cy="856218"/>
          </a:xfrm>
          <a:custGeom>
            <a:rect b="b" l="l" r="r" t="t"/>
            <a:pathLst>
              <a:path extrusionOk="0" h="1712436" w="1750631">
                <a:moveTo>
                  <a:pt x="0" y="0"/>
                </a:moveTo>
                <a:lnTo>
                  <a:pt x="1750631" y="0"/>
                </a:lnTo>
                <a:lnTo>
                  <a:pt x="1750631" y="1712436"/>
                </a:lnTo>
                <a:lnTo>
                  <a:pt x="0" y="1712436"/>
                </a:lnTo>
                <a:lnTo>
                  <a:pt x="0" y="0"/>
                </a:lnTo>
                <a:close/>
              </a:path>
            </a:pathLst>
          </a:custGeom>
          <a:blipFill rotWithShape="1">
            <a:blip r:embed="rId7">
              <a:alphaModFix/>
            </a:blip>
            <a:stretch>
              <a:fillRect b="0" l="0" r="0" t="0"/>
            </a:stretch>
          </a:blipFill>
          <a:ln>
            <a:noFill/>
          </a:ln>
        </p:spPr>
      </p:sp>
      <p:sp>
        <p:nvSpPr>
          <p:cNvPr id="690" name="Google Shape;690;p26"/>
          <p:cNvSpPr/>
          <p:nvPr/>
        </p:nvSpPr>
        <p:spPr>
          <a:xfrm>
            <a:off x="5995704" y="2201222"/>
            <a:ext cx="1016095" cy="947739"/>
          </a:xfrm>
          <a:custGeom>
            <a:rect b="b" l="l" r="r" t="t"/>
            <a:pathLst>
              <a:path extrusionOk="0" h="1895478" w="2032189">
                <a:moveTo>
                  <a:pt x="0" y="0"/>
                </a:moveTo>
                <a:lnTo>
                  <a:pt x="2032189" y="0"/>
                </a:lnTo>
                <a:lnTo>
                  <a:pt x="2032189" y="1895479"/>
                </a:lnTo>
                <a:lnTo>
                  <a:pt x="0" y="1895479"/>
                </a:lnTo>
                <a:lnTo>
                  <a:pt x="0" y="0"/>
                </a:lnTo>
                <a:close/>
              </a:path>
            </a:pathLst>
          </a:custGeom>
          <a:blipFill rotWithShape="1">
            <a:blip r:embed="rId8">
              <a:alphaModFix/>
            </a:blip>
            <a:stretch>
              <a:fillRect b="0" l="0" r="0" t="0"/>
            </a:stretch>
          </a:blipFill>
          <a:ln>
            <a:noFill/>
          </a:ln>
        </p:spPr>
      </p:sp>
      <p:sp>
        <p:nvSpPr>
          <p:cNvPr id="691" name="Google Shape;691;p26"/>
          <p:cNvSpPr/>
          <p:nvPr/>
        </p:nvSpPr>
        <p:spPr>
          <a:xfrm>
            <a:off x="5779166" y="3427729"/>
            <a:ext cx="1052982" cy="880675"/>
          </a:xfrm>
          <a:custGeom>
            <a:rect b="b" l="l" r="r" t="t"/>
            <a:pathLst>
              <a:path extrusionOk="0" h="1761351" w="2105963">
                <a:moveTo>
                  <a:pt x="0" y="0"/>
                </a:moveTo>
                <a:lnTo>
                  <a:pt x="2105962" y="0"/>
                </a:lnTo>
                <a:lnTo>
                  <a:pt x="2105962" y="1761351"/>
                </a:lnTo>
                <a:lnTo>
                  <a:pt x="0" y="1761351"/>
                </a:lnTo>
                <a:lnTo>
                  <a:pt x="0" y="0"/>
                </a:lnTo>
                <a:close/>
              </a:path>
            </a:pathLst>
          </a:custGeom>
          <a:blipFill rotWithShape="1">
            <a:blip r:embed="rId9">
              <a:alphaModFix/>
            </a:blip>
            <a:stretch>
              <a:fillRect b="0" l="0" r="0" t="0"/>
            </a:stretch>
          </a:blipFill>
          <a:ln>
            <a:noFill/>
          </a:ln>
        </p:spPr>
      </p:sp>
      <p:sp>
        <p:nvSpPr>
          <p:cNvPr id="692" name="Google Shape;692;p26"/>
          <p:cNvSpPr/>
          <p:nvPr/>
        </p:nvSpPr>
        <p:spPr>
          <a:xfrm>
            <a:off x="7007949" y="3433850"/>
            <a:ext cx="915946" cy="806033"/>
          </a:xfrm>
          <a:custGeom>
            <a:rect b="b" l="l" r="r" t="t"/>
            <a:pathLst>
              <a:path extrusionOk="0" h="1612066" w="1831893">
                <a:moveTo>
                  <a:pt x="0" y="0"/>
                </a:moveTo>
                <a:lnTo>
                  <a:pt x="1831893" y="0"/>
                </a:lnTo>
                <a:lnTo>
                  <a:pt x="1831893" y="1612066"/>
                </a:lnTo>
                <a:lnTo>
                  <a:pt x="0" y="1612066"/>
                </a:lnTo>
                <a:lnTo>
                  <a:pt x="0" y="0"/>
                </a:lnTo>
                <a:close/>
              </a:path>
            </a:pathLst>
          </a:custGeom>
          <a:blipFill rotWithShape="1">
            <a:blip r:embed="rId10">
              <a:alphaModFix/>
            </a:blip>
            <a:stretch>
              <a:fillRect b="0" l="0" r="0" t="0"/>
            </a:stretch>
          </a:blipFill>
          <a:ln>
            <a:noFill/>
          </a:ln>
        </p:spPr>
      </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696" name="Shape 696"/>
        <p:cNvGrpSpPr/>
        <p:nvPr/>
      </p:nvGrpSpPr>
      <p:grpSpPr>
        <a:xfrm>
          <a:off x="0" y="0"/>
          <a:ext cx="0" cy="0"/>
          <a:chOff x="0" y="0"/>
          <a:chExt cx="0" cy="0"/>
        </a:xfrm>
      </p:grpSpPr>
      <p:grpSp>
        <p:nvGrpSpPr>
          <p:cNvPr id="697" name="Google Shape;697;p27"/>
          <p:cNvGrpSpPr/>
          <p:nvPr/>
        </p:nvGrpSpPr>
        <p:grpSpPr>
          <a:xfrm>
            <a:off x="2997636" y="1474472"/>
            <a:ext cx="3148728" cy="1287724"/>
            <a:chOff x="0" y="-19050"/>
            <a:chExt cx="1658589" cy="678307"/>
          </a:xfrm>
        </p:grpSpPr>
        <p:sp>
          <p:nvSpPr>
            <p:cNvPr id="698" name="Google Shape;698;p27"/>
            <p:cNvSpPr/>
            <p:nvPr/>
          </p:nvSpPr>
          <p:spPr>
            <a:xfrm>
              <a:off x="0" y="0"/>
              <a:ext cx="1658589" cy="659257"/>
            </a:xfrm>
            <a:custGeom>
              <a:rect b="b" l="l" r="r" t="t"/>
              <a:pathLst>
                <a:path extrusionOk="0" h="659257" w="1658589">
                  <a:moveTo>
                    <a:pt x="29505" y="0"/>
                  </a:moveTo>
                  <a:lnTo>
                    <a:pt x="1629084" y="0"/>
                  </a:lnTo>
                  <a:cubicBezTo>
                    <a:pt x="1636910" y="0"/>
                    <a:pt x="1644414" y="3109"/>
                    <a:pt x="1649948" y="8642"/>
                  </a:cubicBezTo>
                  <a:cubicBezTo>
                    <a:pt x="1655481" y="14175"/>
                    <a:pt x="1658589" y="21680"/>
                    <a:pt x="1658589" y="29505"/>
                  </a:cubicBezTo>
                  <a:lnTo>
                    <a:pt x="1658589" y="629752"/>
                  </a:lnTo>
                  <a:cubicBezTo>
                    <a:pt x="1658589" y="637577"/>
                    <a:pt x="1655481" y="645082"/>
                    <a:pt x="1649948" y="650615"/>
                  </a:cubicBezTo>
                  <a:cubicBezTo>
                    <a:pt x="1644414" y="656149"/>
                    <a:pt x="1636910" y="659257"/>
                    <a:pt x="1629084" y="659257"/>
                  </a:cubicBezTo>
                  <a:lnTo>
                    <a:pt x="29505" y="659257"/>
                  </a:lnTo>
                  <a:cubicBezTo>
                    <a:pt x="21680" y="659257"/>
                    <a:pt x="14175" y="656149"/>
                    <a:pt x="8642" y="650615"/>
                  </a:cubicBezTo>
                  <a:cubicBezTo>
                    <a:pt x="3109" y="645082"/>
                    <a:pt x="0" y="637577"/>
                    <a:pt x="0" y="629752"/>
                  </a:cubicBezTo>
                  <a:lnTo>
                    <a:pt x="0" y="29505"/>
                  </a:lnTo>
                  <a:cubicBezTo>
                    <a:pt x="0" y="21680"/>
                    <a:pt x="3109" y="14175"/>
                    <a:pt x="8642" y="8642"/>
                  </a:cubicBezTo>
                  <a:cubicBezTo>
                    <a:pt x="14175" y="3109"/>
                    <a:pt x="21680" y="0"/>
                    <a:pt x="29505" y="0"/>
                  </a:cubicBezTo>
                  <a:close/>
                </a:path>
              </a:pathLst>
            </a:custGeom>
            <a:solidFill>
              <a:srgbClr val="F0F0F0"/>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699" name="Google Shape;699;p27"/>
            <p:cNvSpPr txBox="1"/>
            <p:nvPr/>
          </p:nvSpPr>
          <p:spPr>
            <a:xfrm>
              <a:off x="0" y="-19050"/>
              <a:ext cx="1658589" cy="678307"/>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00" name="Google Shape;700;p27"/>
          <p:cNvSpPr/>
          <p:nvPr/>
        </p:nvSpPr>
        <p:spPr>
          <a:xfrm>
            <a:off x="3389498" y="1738854"/>
            <a:ext cx="2365004" cy="583719"/>
          </a:xfrm>
          <a:custGeom>
            <a:rect b="b" l="l" r="r" t="t"/>
            <a:pathLst>
              <a:path extrusionOk="0" h="1506372" w="6025487">
                <a:moveTo>
                  <a:pt x="0" y="0"/>
                </a:moveTo>
                <a:lnTo>
                  <a:pt x="6025488" y="0"/>
                </a:lnTo>
                <a:lnTo>
                  <a:pt x="6025488" y="1506372"/>
                </a:lnTo>
                <a:lnTo>
                  <a:pt x="0" y="1506372"/>
                </a:lnTo>
                <a:lnTo>
                  <a:pt x="0" y="0"/>
                </a:lnTo>
                <a:close/>
              </a:path>
            </a:pathLst>
          </a:custGeom>
          <a:blipFill rotWithShape="1">
            <a:blip r:embed="rId3">
              <a:alphaModFix/>
            </a:blip>
            <a:stretch>
              <a:fillRect b="0" l="0" r="0" t="0"/>
            </a:stretch>
          </a:blipFill>
          <a:ln>
            <a:noFill/>
          </a:ln>
        </p:spPr>
      </p:sp>
      <p:sp>
        <p:nvSpPr>
          <p:cNvPr id="701" name="Google Shape;701;p27"/>
          <p:cNvSpPr txBox="1"/>
          <p:nvPr/>
        </p:nvSpPr>
        <p:spPr>
          <a:xfrm>
            <a:off x="1688740" y="962436"/>
            <a:ext cx="5766520" cy="186373"/>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This presentation template is free for everyone to use thanks to the following:</a:t>
            </a:r>
            <a:endParaRPr sz="700"/>
          </a:p>
        </p:txBody>
      </p:sp>
      <p:sp>
        <p:nvSpPr>
          <p:cNvPr id="702" name="Google Shape;702;p27"/>
          <p:cNvSpPr txBox="1"/>
          <p:nvPr/>
        </p:nvSpPr>
        <p:spPr>
          <a:xfrm>
            <a:off x="2485365" y="4489691"/>
            <a:ext cx="4173270" cy="319011"/>
          </a:xfrm>
          <a:prstGeom prst="rect">
            <a:avLst/>
          </a:prstGeom>
          <a:noFill/>
          <a:ln>
            <a:noFill/>
          </a:ln>
        </p:spPr>
        <p:txBody>
          <a:bodyPr anchorCtr="0" anchor="t" bIns="0" lIns="0" spcFirstLastPara="1" rIns="0" wrap="square" tIns="0">
            <a:spAutoFit/>
          </a:bodyPr>
          <a:lstStyle/>
          <a:p>
            <a:pPr indent="0" lvl="0" marL="0" marR="0" rtl="0" algn="ctr">
              <a:lnSpc>
                <a:spcPct val="110006"/>
              </a:lnSpc>
              <a:spcBef>
                <a:spcPts val="0"/>
              </a:spcBef>
              <a:spcAft>
                <a:spcPts val="0"/>
              </a:spcAft>
              <a:buNone/>
            </a:pPr>
            <a:r>
              <a:rPr b="1" i="0" lang="en" sz="2300" u="none" cap="none" strike="noStrike">
                <a:solidFill>
                  <a:srgbClr val="587DFF"/>
                </a:solidFill>
                <a:latin typeface="Montserrat SemiBold"/>
                <a:ea typeface="Montserrat SemiBold"/>
                <a:cs typeface="Montserrat SemiBold"/>
                <a:sym typeface="Montserrat SemiBold"/>
              </a:rPr>
              <a:t>Happy designing!</a:t>
            </a:r>
            <a:endParaRPr sz="700"/>
          </a:p>
        </p:txBody>
      </p:sp>
      <p:sp>
        <p:nvSpPr>
          <p:cNvPr id="703" name="Google Shape;703;p27"/>
          <p:cNvSpPr txBox="1"/>
          <p:nvPr/>
        </p:nvSpPr>
        <p:spPr>
          <a:xfrm>
            <a:off x="1595536" y="116742"/>
            <a:ext cx="5952928" cy="802832"/>
          </a:xfrm>
          <a:prstGeom prst="rect">
            <a:avLst/>
          </a:prstGeom>
          <a:noFill/>
          <a:ln>
            <a:noFill/>
          </a:ln>
        </p:spPr>
        <p:txBody>
          <a:bodyPr anchorCtr="0" anchor="t" bIns="0" lIns="0" spcFirstLastPara="1" rIns="0" wrap="square" tIns="0">
            <a:spAutoFit/>
          </a:bodyPr>
          <a:lstStyle/>
          <a:p>
            <a:pPr indent="0" lvl="0" marL="0" marR="0" rtl="0" algn="ctr">
              <a:lnSpc>
                <a:spcPct val="139997"/>
              </a:lnSpc>
              <a:spcBef>
                <a:spcPts val="0"/>
              </a:spcBef>
              <a:spcAft>
                <a:spcPts val="0"/>
              </a:spcAft>
              <a:buNone/>
            </a:pPr>
            <a:r>
              <a:rPr b="1" i="0" lang="en" sz="4600" u="none" cap="none" strike="noStrike">
                <a:solidFill>
                  <a:srgbClr val="2E2E2E"/>
                </a:solidFill>
                <a:latin typeface="Nunito"/>
                <a:ea typeface="Nunito"/>
                <a:cs typeface="Nunito"/>
                <a:sym typeface="Nunito"/>
              </a:rPr>
              <a:t>Credits</a:t>
            </a:r>
            <a:endParaRPr sz="700"/>
          </a:p>
        </p:txBody>
      </p:sp>
      <p:grpSp>
        <p:nvGrpSpPr>
          <p:cNvPr id="704" name="Google Shape;704;p27"/>
          <p:cNvGrpSpPr/>
          <p:nvPr/>
        </p:nvGrpSpPr>
        <p:grpSpPr>
          <a:xfrm>
            <a:off x="2997636" y="3011780"/>
            <a:ext cx="3148728" cy="1287724"/>
            <a:chOff x="0" y="-19050"/>
            <a:chExt cx="1658589" cy="678307"/>
          </a:xfrm>
        </p:grpSpPr>
        <p:sp>
          <p:nvSpPr>
            <p:cNvPr id="705" name="Google Shape;705;p27"/>
            <p:cNvSpPr/>
            <p:nvPr/>
          </p:nvSpPr>
          <p:spPr>
            <a:xfrm>
              <a:off x="0" y="0"/>
              <a:ext cx="1658589" cy="659257"/>
            </a:xfrm>
            <a:custGeom>
              <a:rect b="b" l="l" r="r" t="t"/>
              <a:pathLst>
                <a:path extrusionOk="0" h="659257" w="1658589">
                  <a:moveTo>
                    <a:pt x="29505" y="0"/>
                  </a:moveTo>
                  <a:lnTo>
                    <a:pt x="1629084" y="0"/>
                  </a:lnTo>
                  <a:cubicBezTo>
                    <a:pt x="1636910" y="0"/>
                    <a:pt x="1644414" y="3109"/>
                    <a:pt x="1649948" y="8642"/>
                  </a:cubicBezTo>
                  <a:cubicBezTo>
                    <a:pt x="1655481" y="14175"/>
                    <a:pt x="1658589" y="21680"/>
                    <a:pt x="1658589" y="29505"/>
                  </a:cubicBezTo>
                  <a:lnTo>
                    <a:pt x="1658589" y="629752"/>
                  </a:lnTo>
                  <a:cubicBezTo>
                    <a:pt x="1658589" y="637577"/>
                    <a:pt x="1655481" y="645082"/>
                    <a:pt x="1649948" y="650615"/>
                  </a:cubicBezTo>
                  <a:cubicBezTo>
                    <a:pt x="1644414" y="656149"/>
                    <a:pt x="1636910" y="659257"/>
                    <a:pt x="1629084" y="659257"/>
                  </a:cubicBezTo>
                  <a:lnTo>
                    <a:pt x="29505" y="659257"/>
                  </a:lnTo>
                  <a:cubicBezTo>
                    <a:pt x="21680" y="659257"/>
                    <a:pt x="14175" y="656149"/>
                    <a:pt x="8642" y="650615"/>
                  </a:cubicBezTo>
                  <a:cubicBezTo>
                    <a:pt x="3109" y="645082"/>
                    <a:pt x="0" y="637577"/>
                    <a:pt x="0" y="629752"/>
                  </a:cubicBezTo>
                  <a:lnTo>
                    <a:pt x="0" y="29505"/>
                  </a:lnTo>
                  <a:cubicBezTo>
                    <a:pt x="0" y="21680"/>
                    <a:pt x="3109" y="14175"/>
                    <a:pt x="8642" y="8642"/>
                  </a:cubicBezTo>
                  <a:cubicBezTo>
                    <a:pt x="14175" y="3109"/>
                    <a:pt x="21680" y="0"/>
                    <a:pt x="29505" y="0"/>
                  </a:cubicBezTo>
                  <a:close/>
                </a:path>
              </a:pathLst>
            </a:custGeom>
            <a:solidFill>
              <a:srgbClr val="F0F0F0"/>
            </a:solidFill>
            <a:ln>
              <a:noFill/>
            </a:ln>
          </p:spPr>
          <p:txBody>
            <a:bodyPr anchorCtr="0" anchor="ctr" bIns="45725" lIns="45725" spcFirstLastPara="1" rIns="45725" wrap="square" tIns="45725">
              <a:noAutofit/>
            </a:bodyPr>
            <a:lstStyle/>
            <a:p>
              <a:pPr indent="0" lvl="0" marL="0" rtl="0" algn="l">
                <a:spcBef>
                  <a:spcPts val="0"/>
                </a:spcBef>
                <a:spcAft>
                  <a:spcPts val="0"/>
                </a:spcAft>
                <a:buNone/>
              </a:pPr>
              <a:r>
                <a:t/>
              </a:r>
              <a:endParaRPr/>
            </a:p>
          </p:txBody>
        </p:sp>
        <p:sp>
          <p:nvSpPr>
            <p:cNvPr id="706" name="Google Shape;706;p27"/>
            <p:cNvSpPr txBox="1"/>
            <p:nvPr/>
          </p:nvSpPr>
          <p:spPr>
            <a:xfrm>
              <a:off x="0" y="-19050"/>
              <a:ext cx="1658589" cy="678307"/>
            </a:xfrm>
            <a:prstGeom prst="rect">
              <a:avLst/>
            </a:prstGeom>
            <a:noFill/>
            <a:ln>
              <a:noFill/>
            </a:ln>
          </p:spPr>
          <p:txBody>
            <a:bodyPr anchorCtr="0" anchor="ctr" bIns="25400" lIns="25400" spcFirstLastPara="1" rIns="25400" wrap="square" tIns="25400">
              <a:noAutofit/>
            </a:bodyPr>
            <a:lstStyle/>
            <a:p>
              <a:pPr indent="0" lvl="0" marL="0" marR="0" rtl="0" algn="ctr">
                <a:lnSpc>
                  <a:spcPct val="136944"/>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707" name="Google Shape;707;p27"/>
          <p:cNvSpPr txBox="1"/>
          <p:nvPr/>
        </p:nvSpPr>
        <p:spPr>
          <a:xfrm>
            <a:off x="2105002" y="2429817"/>
            <a:ext cx="4933995" cy="154622"/>
          </a:xfrm>
          <a:prstGeom prst="rect">
            <a:avLst/>
          </a:prstGeom>
          <a:noFill/>
          <a:ln>
            <a:noFill/>
          </a:ln>
        </p:spPr>
        <p:txBody>
          <a:bodyPr anchorCtr="0" anchor="t" bIns="0" lIns="0" spcFirstLastPara="1" rIns="0" wrap="square" tIns="0">
            <a:spAutoFit/>
          </a:bodyPr>
          <a:lstStyle/>
          <a:p>
            <a:pPr indent="0" lvl="1" marL="0" marR="0" rtl="0" algn="ctr">
              <a:lnSpc>
                <a:spcPct val="122000"/>
              </a:lnSpc>
              <a:spcBef>
                <a:spcPts val="0"/>
              </a:spcBef>
              <a:spcAft>
                <a:spcPts val="0"/>
              </a:spcAft>
              <a:buNone/>
            </a:pPr>
            <a:r>
              <a:rPr b="0" i="0" lang="en" sz="1000" u="none" cap="none" strike="noStrike">
                <a:solidFill>
                  <a:srgbClr val="000000"/>
                </a:solidFill>
                <a:latin typeface="Arial"/>
                <a:ea typeface="Arial"/>
                <a:cs typeface="Arial"/>
                <a:sym typeface="Arial"/>
              </a:rPr>
              <a:t>for the presentation template</a:t>
            </a:r>
            <a:endParaRPr sz="700"/>
          </a:p>
        </p:txBody>
      </p:sp>
      <p:sp>
        <p:nvSpPr>
          <p:cNvPr id="708" name="Google Shape;708;p27"/>
          <p:cNvSpPr txBox="1"/>
          <p:nvPr/>
        </p:nvSpPr>
        <p:spPr>
          <a:xfrm>
            <a:off x="2105002" y="3782071"/>
            <a:ext cx="4933995" cy="154622"/>
          </a:xfrm>
          <a:prstGeom prst="rect">
            <a:avLst/>
          </a:prstGeom>
          <a:noFill/>
          <a:ln>
            <a:noFill/>
          </a:ln>
        </p:spPr>
        <p:txBody>
          <a:bodyPr anchorCtr="0" anchor="t" bIns="0" lIns="0" spcFirstLastPara="1" rIns="0" wrap="square" tIns="0">
            <a:spAutoFit/>
          </a:bodyPr>
          <a:lstStyle/>
          <a:p>
            <a:pPr indent="0" lvl="1" marL="0" marR="0" rtl="0" algn="ctr">
              <a:lnSpc>
                <a:spcPct val="122000"/>
              </a:lnSpc>
              <a:spcBef>
                <a:spcPts val="0"/>
              </a:spcBef>
              <a:spcAft>
                <a:spcPts val="0"/>
              </a:spcAft>
              <a:buNone/>
            </a:pPr>
            <a:r>
              <a:rPr b="0" i="0" lang="en" sz="1000" u="none" cap="none" strike="noStrike">
                <a:solidFill>
                  <a:srgbClr val="000000"/>
                </a:solidFill>
                <a:latin typeface="Arial"/>
                <a:ea typeface="Arial"/>
                <a:cs typeface="Arial"/>
                <a:sym typeface="Arial"/>
              </a:rPr>
              <a:t>for the photos</a:t>
            </a:r>
            <a:endParaRPr sz="700"/>
          </a:p>
        </p:txBody>
      </p:sp>
      <p:sp>
        <p:nvSpPr>
          <p:cNvPr id="709" name="Google Shape;709;p27"/>
          <p:cNvSpPr txBox="1"/>
          <p:nvPr/>
        </p:nvSpPr>
        <p:spPr>
          <a:xfrm>
            <a:off x="3055013" y="3415838"/>
            <a:ext cx="3033973" cy="30908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None/>
            </a:pPr>
            <a:r>
              <a:rPr b="0" i="0" lang="en" sz="2400" u="none" cap="none" strike="noStrike">
                <a:solidFill>
                  <a:srgbClr val="0F1A38"/>
                </a:solidFill>
                <a:latin typeface="Arial"/>
                <a:ea typeface="Arial"/>
                <a:cs typeface="Arial"/>
                <a:sym typeface="Arial"/>
              </a:rPr>
              <a:t>Pexels, Pixabay</a:t>
            </a:r>
            <a:endParaRPr sz="700"/>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249" name="Shape 249"/>
        <p:cNvGrpSpPr/>
        <p:nvPr/>
      </p:nvGrpSpPr>
      <p:grpSpPr>
        <a:xfrm>
          <a:off x="0" y="0"/>
          <a:ext cx="0" cy="0"/>
          <a:chOff x="0" y="0"/>
          <a:chExt cx="0" cy="0"/>
        </a:xfrm>
      </p:grpSpPr>
      <p:grpSp>
        <p:nvGrpSpPr>
          <p:cNvPr id="250" name="Google Shape;250;p12"/>
          <p:cNvGrpSpPr/>
          <p:nvPr/>
        </p:nvGrpSpPr>
        <p:grpSpPr>
          <a:xfrm>
            <a:off x="8629650" y="-415900"/>
            <a:ext cx="514350" cy="5547494"/>
            <a:chOff x="0" y="-219075"/>
            <a:chExt cx="270933" cy="2922137"/>
          </a:xfrm>
        </p:grpSpPr>
        <p:sp>
          <p:nvSpPr>
            <p:cNvPr id="251" name="Google Shape;251;p12"/>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252" name="Google Shape;252;p12"/>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253" name="Google Shape;253;p12"/>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254" name="Google Shape;254;p12"/>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pic>
        <p:nvPicPr>
          <p:cNvPr id="255" name="Google Shape;255;p12"/>
          <p:cNvPicPr preferRelativeResize="0"/>
          <p:nvPr/>
        </p:nvPicPr>
        <p:blipFill rotWithShape="1">
          <a:blip r:embed="rId3">
            <a:alphaModFix/>
          </a:blip>
          <a:srcRect b="22230" l="39015" r="14702" t="0"/>
          <a:stretch/>
        </p:blipFill>
        <p:spPr>
          <a:xfrm>
            <a:off x="0" y="0"/>
            <a:ext cx="4142873" cy="4641056"/>
          </a:xfrm>
          <a:prstGeom prst="rect">
            <a:avLst/>
          </a:prstGeom>
          <a:noFill/>
          <a:ln>
            <a:noFill/>
          </a:ln>
        </p:spPr>
      </p:pic>
      <p:sp>
        <p:nvSpPr>
          <p:cNvPr id="256" name="Google Shape;256;p12"/>
          <p:cNvSpPr/>
          <p:nvPr/>
        </p:nvSpPr>
        <p:spPr>
          <a:xfrm>
            <a:off x="3088308" y="0"/>
            <a:ext cx="2109130" cy="1955738"/>
          </a:xfrm>
          <a:custGeom>
            <a:rect b="b" l="l" r="r" t="t"/>
            <a:pathLst>
              <a:path extrusionOk="0" h="3911476" w="4218259">
                <a:moveTo>
                  <a:pt x="0" y="0"/>
                </a:moveTo>
                <a:lnTo>
                  <a:pt x="4218259" y="0"/>
                </a:lnTo>
                <a:lnTo>
                  <a:pt x="4218259" y="3911476"/>
                </a:lnTo>
                <a:lnTo>
                  <a:pt x="0" y="3911476"/>
                </a:lnTo>
                <a:lnTo>
                  <a:pt x="0" y="0"/>
                </a:lnTo>
                <a:close/>
              </a:path>
            </a:pathLst>
          </a:custGeom>
          <a:blipFill rotWithShape="1">
            <a:blip r:embed="rId4">
              <a:alphaModFix/>
            </a:blip>
            <a:stretch>
              <a:fillRect b="0" l="0" r="0" t="0"/>
            </a:stretch>
          </a:blipFill>
          <a:ln>
            <a:noFill/>
          </a:ln>
        </p:spPr>
      </p:sp>
      <p:sp>
        <p:nvSpPr>
          <p:cNvPr id="257" name="Google Shape;257;p12"/>
          <p:cNvSpPr/>
          <p:nvPr/>
        </p:nvSpPr>
        <p:spPr>
          <a:xfrm>
            <a:off x="90105"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58" name="Google Shape;258;p12"/>
          <p:cNvSpPr/>
          <p:nvPr/>
        </p:nvSpPr>
        <p:spPr>
          <a:xfrm>
            <a:off x="589806"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59" name="Google Shape;259;p12"/>
          <p:cNvSpPr/>
          <p:nvPr/>
        </p:nvSpPr>
        <p:spPr>
          <a:xfrm>
            <a:off x="10895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0" name="Google Shape;260;p12"/>
          <p:cNvSpPr/>
          <p:nvPr/>
        </p:nvSpPr>
        <p:spPr>
          <a:xfrm>
            <a:off x="15892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1" name="Google Shape;261;p12"/>
          <p:cNvSpPr/>
          <p:nvPr/>
        </p:nvSpPr>
        <p:spPr>
          <a:xfrm>
            <a:off x="20889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2" name="Google Shape;262;p12"/>
          <p:cNvSpPr/>
          <p:nvPr/>
        </p:nvSpPr>
        <p:spPr>
          <a:xfrm>
            <a:off x="25886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3" name="Google Shape;263;p12"/>
          <p:cNvSpPr/>
          <p:nvPr/>
        </p:nvSpPr>
        <p:spPr>
          <a:xfrm>
            <a:off x="30883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264" name="Google Shape;264;p12"/>
          <p:cNvSpPr/>
          <p:nvPr/>
        </p:nvSpPr>
        <p:spPr>
          <a:xfrm>
            <a:off x="35880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265" name="Google Shape;265;p12"/>
          <p:cNvSpPr/>
          <p:nvPr/>
        </p:nvSpPr>
        <p:spPr>
          <a:xfrm>
            <a:off x="4087709"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266" name="Google Shape;266;p12"/>
          <p:cNvSpPr/>
          <p:nvPr/>
        </p:nvSpPr>
        <p:spPr>
          <a:xfrm>
            <a:off x="45874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7" name="Google Shape;267;p12"/>
          <p:cNvSpPr/>
          <p:nvPr/>
        </p:nvSpPr>
        <p:spPr>
          <a:xfrm>
            <a:off x="50871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8" name="Google Shape;268;p12"/>
          <p:cNvSpPr/>
          <p:nvPr/>
        </p:nvSpPr>
        <p:spPr>
          <a:xfrm>
            <a:off x="55868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69" name="Google Shape;269;p12"/>
          <p:cNvSpPr/>
          <p:nvPr/>
        </p:nvSpPr>
        <p:spPr>
          <a:xfrm>
            <a:off x="60865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70" name="Google Shape;270;p12"/>
          <p:cNvSpPr/>
          <p:nvPr/>
        </p:nvSpPr>
        <p:spPr>
          <a:xfrm>
            <a:off x="6586212"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71" name="Google Shape;271;p12"/>
          <p:cNvSpPr/>
          <p:nvPr/>
        </p:nvSpPr>
        <p:spPr>
          <a:xfrm>
            <a:off x="7085912"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72" name="Google Shape;272;p12"/>
          <p:cNvSpPr/>
          <p:nvPr/>
        </p:nvSpPr>
        <p:spPr>
          <a:xfrm>
            <a:off x="75856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273" name="Google Shape;273;p12"/>
          <p:cNvSpPr/>
          <p:nvPr/>
        </p:nvSpPr>
        <p:spPr>
          <a:xfrm>
            <a:off x="80853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cxnSp>
        <p:nvCxnSpPr>
          <p:cNvPr id="274" name="Google Shape;274;p12"/>
          <p:cNvCxnSpPr/>
          <p:nvPr/>
        </p:nvCxnSpPr>
        <p:spPr>
          <a:xfrm>
            <a:off x="0" y="4641056"/>
            <a:ext cx="8629650" cy="0"/>
          </a:xfrm>
          <a:prstGeom prst="straightConnector1">
            <a:avLst/>
          </a:prstGeom>
          <a:noFill/>
          <a:ln cap="flat" cmpd="sng" w="9525">
            <a:solidFill>
              <a:srgbClr val="000000"/>
            </a:solidFill>
            <a:prstDash val="solid"/>
            <a:round/>
            <a:headEnd len="sm" w="sm" type="none"/>
            <a:tailEnd len="sm" w="sm" type="none"/>
          </a:ln>
        </p:spPr>
      </p:cxnSp>
      <p:sp>
        <p:nvSpPr>
          <p:cNvPr id="275" name="Google Shape;275;p12"/>
          <p:cNvSpPr txBox="1"/>
          <p:nvPr/>
        </p:nvSpPr>
        <p:spPr>
          <a:xfrm>
            <a:off x="5125825" y="219415"/>
            <a:ext cx="3171610" cy="1294019"/>
          </a:xfrm>
          <a:prstGeom prst="rect">
            <a:avLst/>
          </a:prstGeom>
          <a:noFill/>
          <a:ln>
            <a:noFill/>
          </a:ln>
        </p:spPr>
        <p:txBody>
          <a:bodyPr anchorCtr="0" anchor="t" bIns="0" lIns="0" spcFirstLastPara="1" rIns="0" wrap="square" tIns="0">
            <a:spAutoFit/>
          </a:bodyPr>
          <a:lstStyle/>
          <a:p>
            <a:pPr indent="0" lvl="0" marL="0" marR="0" rtl="0" algn="r">
              <a:lnSpc>
                <a:spcPct val="140005"/>
              </a:lnSpc>
              <a:spcBef>
                <a:spcPts val="0"/>
              </a:spcBef>
              <a:spcAft>
                <a:spcPts val="0"/>
              </a:spcAft>
              <a:buNone/>
            </a:pPr>
            <a:r>
              <a:rPr b="1" i="0" lang="en" sz="7600" u="none" cap="none" strike="noStrike">
                <a:solidFill>
                  <a:srgbClr val="2E2E2E"/>
                </a:solidFill>
                <a:latin typeface="Nunito"/>
                <a:ea typeface="Nunito"/>
                <a:cs typeface="Nunito"/>
                <a:sym typeface="Nunito"/>
              </a:rPr>
              <a:t>Hello!</a:t>
            </a:r>
            <a:endParaRPr sz="700"/>
          </a:p>
        </p:txBody>
      </p:sp>
      <p:sp>
        <p:nvSpPr>
          <p:cNvPr id="276" name="Google Shape;276;p12"/>
          <p:cNvSpPr txBox="1"/>
          <p:nvPr/>
        </p:nvSpPr>
        <p:spPr>
          <a:xfrm>
            <a:off x="5142274" y="1635202"/>
            <a:ext cx="3138713" cy="250825"/>
          </a:xfrm>
          <a:prstGeom prst="rect">
            <a:avLst/>
          </a:prstGeom>
          <a:noFill/>
          <a:ln>
            <a:noFill/>
          </a:ln>
        </p:spPr>
        <p:txBody>
          <a:bodyPr anchorCtr="0" anchor="t" bIns="0" lIns="0" spcFirstLastPara="1" rIns="0" wrap="square" tIns="0">
            <a:spAutoFit/>
          </a:bodyPr>
          <a:lstStyle/>
          <a:p>
            <a:pPr indent="0" lvl="0" marL="0" marR="0" rtl="0" algn="r">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Name Surname</a:t>
            </a:r>
            <a:endParaRPr sz="700"/>
          </a:p>
        </p:txBody>
      </p:sp>
      <p:sp>
        <p:nvSpPr>
          <p:cNvPr id="277" name="Google Shape;277;p12"/>
          <p:cNvSpPr txBox="1"/>
          <p:nvPr/>
        </p:nvSpPr>
        <p:spPr>
          <a:xfrm>
            <a:off x="4457318" y="2125174"/>
            <a:ext cx="3840000" cy="948300"/>
          </a:xfrm>
          <a:prstGeom prst="rect">
            <a:avLst/>
          </a:prstGeom>
          <a:noFill/>
          <a:ln>
            <a:noFill/>
          </a:ln>
        </p:spPr>
        <p:txBody>
          <a:bodyPr anchorCtr="0" anchor="t" bIns="0" lIns="0" spcFirstLastPara="1" rIns="0" wrap="square" tIns="0">
            <a:spAutoFit/>
          </a:bodyPr>
          <a:lstStyle/>
          <a:p>
            <a:pPr indent="0" lvl="0" marL="0" marR="0" rtl="0" algn="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a:t>
            </a:r>
            <a:endParaRPr sz="700"/>
          </a:p>
        </p:txBody>
      </p:sp>
      <p:sp>
        <p:nvSpPr>
          <p:cNvPr id="278" name="Google Shape;278;p12"/>
          <p:cNvSpPr txBox="1"/>
          <p:nvPr/>
        </p:nvSpPr>
        <p:spPr>
          <a:xfrm>
            <a:off x="4572000" y="3311343"/>
            <a:ext cx="3725400" cy="948300"/>
          </a:xfrm>
          <a:prstGeom prst="rect">
            <a:avLst/>
          </a:prstGeom>
          <a:noFill/>
          <a:ln>
            <a:noFill/>
          </a:ln>
        </p:spPr>
        <p:txBody>
          <a:bodyPr anchorCtr="0" anchor="t" bIns="0" lIns="0" spcFirstLastPara="1" rIns="0" wrap="square" tIns="0">
            <a:spAutoFit/>
          </a:bodyPr>
          <a:lstStyle/>
          <a:p>
            <a:pPr indent="0" lvl="0" marL="0" marR="0" rtl="0" algn="r">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a:t>
            </a:r>
            <a:endParaRPr sz="700"/>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282" name="Shape 282"/>
        <p:cNvGrpSpPr/>
        <p:nvPr/>
      </p:nvGrpSpPr>
      <p:grpSpPr>
        <a:xfrm>
          <a:off x="0" y="0"/>
          <a:ext cx="0" cy="0"/>
          <a:chOff x="0" y="0"/>
          <a:chExt cx="0" cy="0"/>
        </a:xfrm>
      </p:grpSpPr>
      <p:grpSp>
        <p:nvGrpSpPr>
          <p:cNvPr id="283" name="Google Shape;283;p13"/>
          <p:cNvGrpSpPr/>
          <p:nvPr/>
        </p:nvGrpSpPr>
        <p:grpSpPr>
          <a:xfrm>
            <a:off x="8629650" y="-415900"/>
            <a:ext cx="514350" cy="5547494"/>
            <a:chOff x="0" y="-219075"/>
            <a:chExt cx="270933" cy="2922137"/>
          </a:xfrm>
        </p:grpSpPr>
        <p:sp>
          <p:nvSpPr>
            <p:cNvPr id="284" name="Google Shape;284;p13"/>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285" name="Google Shape;285;p13"/>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cxnSp>
        <p:nvCxnSpPr>
          <p:cNvPr id="286" name="Google Shape;286;p13"/>
          <p:cNvCxnSpPr/>
          <p:nvPr/>
        </p:nvCxnSpPr>
        <p:spPr>
          <a:xfrm>
            <a:off x="4902586" y="-1887232"/>
            <a:ext cx="0" cy="8629650"/>
          </a:xfrm>
          <a:prstGeom prst="straightConnector1">
            <a:avLst/>
          </a:prstGeom>
          <a:noFill/>
          <a:ln cap="flat" cmpd="sng" w="9525">
            <a:solidFill>
              <a:srgbClr val="000000"/>
            </a:solidFill>
            <a:prstDash val="solid"/>
            <a:round/>
            <a:headEnd len="sm" w="sm" type="none"/>
            <a:tailEnd len="sm" w="sm" type="none"/>
          </a:ln>
        </p:spPr>
      </p:cxnSp>
      <p:sp>
        <p:nvSpPr>
          <p:cNvPr id="287" name="Google Shape;287;p13"/>
          <p:cNvSpPr/>
          <p:nvPr/>
        </p:nvSpPr>
        <p:spPr>
          <a:xfrm>
            <a:off x="5387661" y="621383"/>
            <a:ext cx="3010754" cy="3607657"/>
          </a:xfrm>
          <a:custGeom>
            <a:rect b="b" l="l" r="r" t="t"/>
            <a:pathLst>
              <a:path extrusionOk="0" h="7215314" w="6021508">
                <a:moveTo>
                  <a:pt x="0" y="0"/>
                </a:moveTo>
                <a:lnTo>
                  <a:pt x="6021508" y="0"/>
                </a:lnTo>
                <a:lnTo>
                  <a:pt x="6021508" y="7215314"/>
                </a:lnTo>
                <a:lnTo>
                  <a:pt x="0" y="7215314"/>
                </a:lnTo>
                <a:lnTo>
                  <a:pt x="0" y="0"/>
                </a:lnTo>
                <a:close/>
              </a:path>
            </a:pathLst>
          </a:custGeom>
          <a:blipFill rotWithShape="1">
            <a:blip r:embed="rId3">
              <a:alphaModFix/>
            </a:blip>
            <a:stretch>
              <a:fillRect b="0" l="0" r="0" t="0"/>
            </a:stretch>
          </a:blipFill>
          <a:ln>
            <a:noFill/>
          </a:ln>
        </p:spPr>
      </p:sp>
      <p:sp>
        <p:nvSpPr>
          <p:cNvPr id="288" name="Google Shape;288;p13"/>
          <p:cNvSpPr txBox="1"/>
          <p:nvPr/>
        </p:nvSpPr>
        <p:spPr>
          <a:xfrm>
            <a:off x="514350" y="952500"/>
            <a:ext cx="4134300" cy="31170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1" i="0" lang="en" sz="3000" u="none" cap="none" strike="noStrike">
                <a:solidFill>
                  <a:srgbClr val="2E2E2E"/>
                </a:solidFill>
                <a:latin typeface="Nunito"/>
                <a:ea typeface="Nunito"/>
                <a:cs typeface="Nunito"/>
                <a:sym typeface="Nunito"/>
              </a:rPr>
              <a:t>Lorem ipsum dolor sit amet, consectetur adipiscing elit, sed do eiusmod tempor incididunt ut labore et dolore magna aliqua.</a:t>
            </a:r>
            <a:endParaRPr sz="700"/>
          </a:p>
        </p:txBody>
      </p:sp>
      <p:sp>
        <p:nvSpPr>
          <p:cNvPr id="289" name="Google Shape;289;p13"/>
          <p:cNvSpPr txBox="1"/>
          <p:nvPr/>
        </p:nvSpPr>
        <p:spPr>
          <a:xfrm>
            <a:off x="401780" y="-25785"/>
            <a:ext cx="272766" cy="1712912"/>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0000" u="none" cap="none" strike="noStrike">
                <a:solidFill>
                  <a:srgbClr val="5CE1E6"/>
                </a:solidFill>
                <a:latin typeface="Nunito"/>
                <a:ea typeface="Nunito"/>
                <a:cs typeface="Nunito"/>
                <a:sym typeface="Nunito"/>
              </a:rPr>
              <a:t>“</a:t>
            </a:r>
            <a:endParaRPr sz="700"/>
          </a:p>
        </p:txBody>
      </p:sp>
      <p:sp>
        <p:nvSpPr>
          <p:cNvPr id="290" name="Google Shape;290;p13"/>
          <p:cNvSpPr txBox="1"/>
          <p:nvPr/>
        </p:nvSpPr>
        <p:spPr>
          <a:xfrm rot="10800000">
            <a:off x="4435617" y="3467835"/>
            <a:ext cx="272766" cy="1712912"/>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10000" u="none" cap="none" strike="noStrike">
                <a:solidFill>
                  <a:srgbClr val="5CE1E6"/>
                </a:solidFill>
                <a:latin typeface="Nunito"/>
                <a:ea typeface="Nunito"/>
                <a:cs typeface="Nunito"/>
                <a:sym typeface="Nunito"/>
              </a:rPr>
              <a:t>“</a:t>
            </a:r>
            <a:endParaRPr sz="700"/>
          </a:p>
        </p:txBody>
      </p:sp>
      <p:sp>
        <p:nvSpPr>
          <p:cNvPr id="291" name="Google Shape;291;p13"/>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292" name="Google Shape;292;p13"/>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296" name="Shape 296"/>
        <p:cNvGrpSpPr/>
        <p:nvPr/>
      </p:nvGrpSpPr>
      <p:grpSpPr>
        <a:xfrm>
          <a:off x="0" y="0"/>
          <a:ext cx="0" cy="0"/>
          <a:chOff x="0" y="0"/>
          <a:chExt cx="0" cy="0"/>
        </a:xfrm>
      </p:grpSpPr>
      <p:pic>
        <p:nvPicPr>
          <p:cNvPr id="297" name="Google Shape;297;p14"/>
          <p:cNvPicPr preferRelativeResize="0"/>
          <p:nvPr/>
        </p:nvPicPr>
        <p:blipFill>
          <a:blip r:embed="rId3">
            <a:alphaModFix/>
          </a:blip>
          <a:stretch>
            <a:fillRect/>
          </a:stretch>
        </p:blipFill>
        <p:spPr>
          <a:xfrm>
            <a:off x="5077516" y="0"/>
            <a:ext cx="3549869" cy="5143501"/>
          </a:xfrm>
          <a:prstGeom prst="rect">
            <a:avLst/>
          </a:prstGeom>
          <a:noFill/>
          <a:ln>
            <a:noFill/>
          </a:ln>
        </p:spPr>
      </p:pic>
      <p:grpSp>
        <p:nvGrpSpPr>
          <p:cNvPr id="298" name="Google Shape;298;p14"/>
          <p:cNvGrpSpPr/>
          <p:nvPr/>
        </p:nvGrpSpPr>
        <p:grpSpPr>
          <a:xfrm>
            <a:off x="8629650" y="-415900"/>
            <a:ext cx="514350" cy="5547494"/>
            <a:chOff x="0" y="-219075"/>
            <a:chExt cx="270933" cy="2922137"/>
          </a:xfrm>
        </p:grpSpPr>
        <p:sp>
          <p:nvSpPr>
            <p:cNvPr id="299" name="Google Shape;299;p14"/>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300" name="Google Shape;300;p14"/>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01" name="Google Shape;301;p14"/>
          <p:cNvSpPr txBox="1"/>
          <p:nvPr/>
        </p:nvSpPr>
        <p:spPr>
          <a:xfrm>
            <a:off x="514350" y="327619"/>
            <a:ext cx="5295900" cy="1539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5000" u="none" cap="none" strike="noStrike">
                <a:solidFill>
                  <a:srgbClr val="2E2E2E"/>
                </a:solidFill>
                <a:latin typeface="Nunito"/>
                <a:ea typeface="Nunito"/>
                <a:cs typeface="Nunito"/>
                <a:sym typeface="Nunito"/>
              </a:rPr>
              <a:t>Write Your</a:t>
            </a:r>
            <a:endParaRPr sz="700"/>
          </a:p>
          <a:p>
            <a:pPr indent="0" lvl="0" marL="0" marR="0" rtl="0" algn="l">
              <a:lnSpc>
                <a:spcPct val="100000"/>
              </a:lnSpc>
              <a:spcBef>
                <a:spcPts val="0"/>
              </a:spcBef>
              <a:spcAft>
                <a:spcPts val="0"/>
              </a:spcAft>
              <a:buNone/>
            </a:pPr>
            <a:r>
              <a:rPr b="1" i="0" lang="en" sz="5000" u="none" cap="none" strike="noStrike">
                <a:solidFill>
                  <a:srgbClr val="2E2E2E"/>
                </a:solidFill>
                <a:latin typeface="Nunito"/>
                <a:ea typeface="Nunito"/>
                <a:cs typeface="Nunito"/>
                <a:sym typeface="Nunito"/>
              </a:rPr>
              <a:t>Title Here</a:t>
            </a:r>
            <a:endParaRPr sz="700"/>
          </a:p>
        </p:txBody>
      </p:sp>
      <p:cxnSp>
        <p:nvCxnSpPr>
          <p:cNvPr id="302" name="Google Shape;302;p14"/>
          <p:cNvCxnSpPr/>
          <p:nvPr/>
        </p:nvCxnSpPr>
        <p:spPr>
          <a:xfrm>
            <a:off x="0" y="3787287"/>
            <a:ext cx="5077519" cy="0"/>
          </a:xfrm>
          <a:prstGeom prst="straightConnector1">
            <a:avLst/>
          </a:prstGeom>
          <a:noFill/>
          <a:ln cap="flat" cmpd="sng" w="9525">
            <a:solidFill>
              <a:srgbClr val="000000"/>
            </a:solidFill>
            <a:prstDash val="solid"/>
            <a:round/>
            <a:headEnd len="sm" w="sm" type="none"/>
            <a:tailEnd len="sm" w="sm" type="none"/>
          </a:ln>
        </p:spPr>
      </p:cxnSp>
      <p:cxnSp>
        <p:nvCxnSpPr>
          <p:cNvPr id="303" name="Google Shape;303;p14"/>
          <p:cNvCxnSpPr/>
          <p:nvPr/>
        </p:nvCxnSpPr>
        <p:spPr>
          <a:xfrm>
            <a:off x="5077519" y="-1887232"/>
            <a:ext cx="0" cy="8629650"/>
          </a:xfrm>
          <a:prstGeom prst="straightConnector1">
            <a:avLst/>
          </a:prstGeom>
          <a:noFill/>
          <a:ln cap="flat" cmpd="sng" w="9525">
            <a:solidFill>
              <a:srgbClr val="000000"/>
            </a:solidFill>
            <a:prstDash val="solid"/>
            <a:round/>
            <a:headEnd len="sm" w="sm" type="none"/>
            <a:tailEnd len="sm" w="sm" type="none"/>
          </a:ln>
        </p:spPr>
      </p:cxnSp>
      <p:cxnSp>
        <p:nvCxnSpPr>
          <p:cNvPr id="304" name="Google Shape;304;p14"/>
          <p:cNvCxnSpPr/>
          <p:nvPr/>
        </p:nvCxnSpPr>
        <p:spPr>
          <a:xfrm>
            <a:off x="2505336" y="3787287"/>
            <a:ext cx="0" cy="2118685"/>
          </a:xfrm>
          <a:prstGeom prst="straightConnector1">
            <a:avLst/>
          </a:prstGeom>
          <a:noFill/>
          <a:ln cap="flat" cmpd="sng" w="9525">
            <a:solidFill>
              <a:srgbClr val="000000"/>
            </a:solidFill>
            <a:prstDash val="solid"/>
            <a:round/>
            <a:headEnd len="sm" w="sm" type="none"/>
            <a:tailEnd len="sm" w="sm" type="none"/>
          </a:ln>
        </p:spPr>
      </p:cxnSp>
      <p:sp>
        <p:nvSpPr>
          <p:cNvPr id="305" name="Google Shape;305;p14"/>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306" name="Google Shape;306;p14"/>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307" name="Google Shape;307;p14"/>
          <p:cNvSpPr txBox="1"/>
          <p:nvPr/>
        </p:nvSpPr>
        <p:spPr>
          <a:xfrm>
            <a:off x="514350" y="2291356"/>
            <a:ext cx="3986700" cy="11430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Sed placerat aliquet justo et convallis. Curabitur rutrum, enim ut mattis tincidunt, sem dui rutrum odio, eget finibus ex felis ut lectus. Praesent pulvinar velit massa, eget lacinia nibh lacinia vel. Donec congue purus eu erat posuere, vitae facilisis sem dictum. Fusce dictum molestie tellus, ac scelerisque dui laoreet porta. </a:t>
            </a:r>
            <a:endParaRPr sz="700"/>
          </a:p>
        </p:txBody>
      </p:sp>
      <p:sp>
        <p:nvSpPr>
          <p:cNvPr id="308" name="Google Shape;308;p14"/>
          <p:cNvSpPr txBox="1"/>
          <p:nvPr/>
        </p:nvSpPr>
        <p:spPr>
          <a:xfrm>
            <a:off x="514350" y="4431484"/>
            <a:ext cx="1562400" cy="363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Elaborate on what you want to discuss. </a:t>
            </a:r>
            <a:endParaRPr sz="700"/>
          </a:p>
        </p:txBody>
      </p:sp>
      <p:sp>
        <p:nvSpPr>
          <p:cNvPr id="309" name="Google Shape;309;p14"/>
          <p:cNvSpPr txBox="1"/>
          <p:nvPr/>
        </p:nvSpPr>
        <p:spPr>
          <a:xfrm>
            <a:off x="2936343" y="4431484"/>
            <a:ext cx="1469100" cy="363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Elaborate on what you want to discuss. </a:t>
            </a:r>
            <a:endParaRPr sz="700"/>
          </a:p>
        </p:txBody>
      </p:sp>
      <p:sp>
        <p:nvSpPr>
          <p:cNvPr id="310" name="Google Shape;310;p14"/>
          <p:cNvSpPr txBox="1"/>
          <p:nvPr/>
        </p:nvSpPr>
        <p:spPr>
          <a:xfrm>
            <a:off x="514350" y="4013256"/>
            <a:ext cx="1454328"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01. </a:t>
            </a:r>
            <a:endParaRPr sz="700"/>
          </a:p>
        </p:txBody>
      </p:sp>
      <p:sp>
        <p:nvSpPr>
          <p:cNvPr id="311" name="Google Shape;311;p14"/>
          <p:cNvSpPr txBox="1"/>
          <p:nvPr/>
        </p:nvSpPr>
        <p:spPr>
          <a:xfrm>
            <a:off x="2936343" y="4013256"/>
            <a:ext cx="1454327"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02. </a:t>
            </a:r>
            <a:endParaRPr sz="700"/>
          </a:p>
        </p:txBody>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315" name="Shape 315"/>
        <p:cNvGrpSpPr/>
        <p:nvPr/>
      </p:nvGrpSpPr>
      <p:grpSpPr>
        <a:xfrm>
          <a:off x="0" y="0"/>
          <a:ext cx="0" cy="0"/>
          <a:chOff x="0" y="0"/>
          <a:chExt cx="0" cy="0"/>
        </a:xfrm>
      </p:grpSpPr>
      <p:pic>
        <p:nvPicPr>
          <p:cNvPr id="316" name="Google Shape;316;p15"/>
          <p:cNvPicPr preferRelativeResize="0"/>
          <p:nvPr/>
        </p:nvPicPr>
        <p:blipFill rotWithShape="1">
          <a:blip r:embed="rId3">
            <a:alphaModFix/>
          </a:blip>
          <a:srcRect b="18118" l="0" r="0" t="18117"/>
          <a:stretch/>
        </p:blipFill>
        <p:spPr>
          <a:xfrm>
            <a:off x="0" y="519113"/>
            <a:ext cx="4486831" cy="1906100"/>
          </a:xfrm>
          <a:prstGeom prst="rect">
            <a:avLst/>
          </a:prstGeom>
          <a:noFill/>
          <a:ln>
            <a:noFill/>
          </a:ln>
        </p:spPr>
      </p:pic>
      <p:pic>
        <p:nvPicPr>
          <p:cNvPr id="317" name="Google Shape;317;p15"/>
          <p:cNvPicPr preferRelativeResize="0"/>
          <p:nvPr/>
        </p:nvPicPr>
        <p:blipFill rotWithShape="1">
          <a:blip r:embed="rId4">
            <a:alphaModFix/>
          </a:blip>
          <a:srcRect b="11348" l="0" r="0" t="11349"/>
          <a:stretch/>
        </p:blipFill>
        <p:spPr>
          <a:xfrm>
            <a:off x="4326698" y="2424980"/>
            <a:ext cx="4302953" cy="2216077"/>
          </a:xfrm>
          <a:prstGeom prst="rect">
            <a:avLst/>
          </a:prstGeom>
          <a:noFill/>
          <a:ln>
            <a:noFill/>
          </a:ln>
        </p:spPr>
      </p:pic>
      <p:sp>
        <p:nvSpPr>
          <p:cNvPr id="318" name="Google Shape;318;p15"/>
          <p:cNvSpPr txBox="1"/>
          <p:nvPr/>
        </p:nvSpPr>
        <p:spPr>
          <a:xfrm>
            <a:off x="5011127" y="881295"/>
            <a:ext cx="3094200" cy="11430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a:t>
            </a:r>
            <a:endParaRPr sz="700"/>
          </a:p>
        </p:txBody>
      </p:sp>
      <p:sp>
        <p:nvSpPr>
          <p:cNvPr id="319" name="Google Shape;319;p15"/>
          <p:cNvSpPr txBox="1"/>
          <p:nvPr/>
        </p:nvSpPr>
        <p:spPr>
          <a:xfrm>
            <a:off x="514350" y="2968460"/>
            <a:ext cx="3094200" cy="11430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 Ut enim ad minim veniam, quis nostrud exercitation ullamco laboris nisi ut aliquip ex ea commodo consequat.</a:t>
            </a:r>
            <a:endParaRPr sz="700"/>
          </a:p>
        </p:txBody>
      </p:sp>
      <p:grpSp>
        <p:nvGrpSpPr>
          <p:cNvPr id="320" name="Google Shape;320;p15"/>
          <p:cNvGrpSpPr/>
          <p:nvPr/>
        </p:nvGrpSpPr>
        <p:grpSpPr>
          <a:xfrm>
            <a:off x="8629650" y="-415900"/>
            <a:ext cx="514350" cy="5547494"/>
            <a:chOff x="0" y="-219075"/>
            <a:chExt cx="270933" cy="2922137"/>
          </a:xfrm>
        </p:grpSpPr>
        <p:sp>
          <p:nvSpPr>
            <p:cNvPr id="321" name="Google Shape;321;p15"/>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322" name="Google Shape;322;p15"/>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23" name="Google Shape;323;p15"/>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324" name="Google Shape;324;p15"/>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325" name="Google Shape;325;p15"/>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26" name="Google Shape;326;p15"/>
          <p:cNvSpPr/>
          <p:nvPr/>
        </p:nvSpPr>
        <p:spPr>
          <a:xfrm>
            <a:off x="90105"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27" name="Google Shape;327;p15"/>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28" name="Google Shape;328;p15"/>
          <p:cNvSpPr/>
          <p:nvPr/>
        </p:nvSpPr>
        <p:spPr>
          <a:xfrm>
            <a:off x="589806"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29" name="Google Shape;329;p15"/>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30" name="Google Shape;330;p15"/>
          <p:cNvSpPr/>
          <p:nvPr/>
        </p:nvSpPr>
        <p:spPr>
          <a:xfrm>
            <a:off x="10895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31" name="Google Shape;331;p15"/>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32" name="Google Shape;332;p15"/>
          <p:cNvSpPr/>
          <p:nvPr/>
        </p:nvSpPr>
        <p:spPr>
          <a:xfrm>
            <a:off x="15892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33" name="Google Shape;333;p15"/>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34" name="Google Shape;334;p15"/>
          <p:cNvSpPr/>
          <p:nvPr/>
        </p:nvSpPr>
        <p:spPr>
          <a:xfrm>
            <a:off x="20889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35" name="Google Shape;335;p15"/>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36" name="Google Shape;336;p15"/>
          <p:cNvSpPr/>
          <p:nvPr/>
        </p:nvSpPr>
        <p:spPr>
          <a:xfrm>
            <a:off x="25886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37" name="Google Shape;337;p15"/>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338" name="Google Shape;338;p15"/>
          <p:cNvSpPr/>
          <p:nvPr/>
        </p:nvSpPr>
        <p:spPr>
          <a:xfrm>
            <a:off x="30883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339" name="Google Shape;339;p15"/>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340" name="Google Shape;340;p15"/>
          <p:cNvSpPr/>
          <p:nvPr/>
        </p:nvSpPr>
        <p:spPr>
          <a:xfrm>
            <a:off x="35880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341" name="Google Shape;341;p15"/>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5">
              <a:alphaModFix/>
            </a:blip>
            <a:stretch>
              <a:fillRect b="0" l="0" r="0" t="0"/>
            </a:stretch>
          </a:blipFill>
          <a:ln>
            <a:noFill/>
          </a:ln>
        </p:spPr>
      </p:sp>
      <p:sp>
        <p:nvSpPr>
          <p:cNvPr id="342" name="Google Shape;342;p15"/>
          <p:cNvSpPr/>
          <p:nvPr/>
        </p:nvSpPr>
        <p:spPr>
          <a:xfrm>
            <a:off x="4087709"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5">
              <a:alphaModFix/>
            </a:blip>
            <a:stretch>
              <a:fillRect b="0" l="0" r="0" t="0"/>
            </a:stretch>
          </a:blipFill>
          <a:ln>
            <a:noFill/>
          </a:ln>
        </p:spPr>
      </p:sp>
      <p:sp>
        <p:nvSpPr>
          <p:cNvPr id="343" name="Google Shape;343;p15"/>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44" name="Google Shape;344;p15"/>
          <p:cNvSpPr/>
          <p:nvPr/>
        </p:nvSpPr>
        <p:spPr>
          <a:xfrm>
            <a:off x="45874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45" name="Google Shape;345;p15"/>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46" name="Google Shape;346;p15"/>
          <p:cNvSpPr/>
          <p:nvPr/>
        </p:nvSpPr>
        <p:spPr>
          <a:xfrm>
            <a:off x="50871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47" name="Google Shape;347;p15"/>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48" name="Google Shape;348;p15"/>
          <p:cNvSpPr/>
          <p:nvPr/>
        </p:nvSpPr>
        <p:spPr>
          <a:xfrm>
            <a:off x="55868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49" name="Google Shape;349;p15"/>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50" name="Google Shape;350;p15"/>
          <p:cNvSpPr/>
          <p:nvPr/>
        </p:nvSpPr>
        <p:spPr>
          <a:xfrm>
            <a:off x="60865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51" name="Google Shape;351;p15"/>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52" name="Google Shape;352;p15"/>
          <p:cNvSpPr/>
          <p:nvPr/>
        </p:nvSpPr>
        <p:spPr>
          <a:xfrm>
            <a:off x="6586212"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53" name="Google Shape;353;p15"/>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54" name="Google Shape;354;p15"/>
          <p:cNvSpPr/>
          <p:nvPr/>
        </p:nvSpPr>
        <p:spPr>
          <a:xfrm>
            <a:off x="7085912"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55" name="Google Shape;355;p15"/>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56" name="Google Shape;356;p15"/>
          <p:cNvSpPr/>
          <p:nvPr/>
        </p:nvSpPr>
        <p:spPr>
          <a:xfrm>
            <a:off x="75856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sp>
        <p:nvSpPr>
          <p:cNvPr id="357" name="Google Shape;357;p15"/>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5">
              <a:alphaModFix/>
            </a:blip>
            <a:stretch>
              <a:fillRect b="0" l="0" r="0" t="0"/>
            </a:stretch>
          </a:blipFill>
          <a:ln>
            <a:noFill/>
          </a:ln>
        </p:spPr>
      </p:sp>
      <p:sp>
        <p:nvSpPr>
          <p:cNvPr id="358" name="Google Shape;358;p15"/>
          <p:cNvSpPr/>
          <p:nvPr/>
        </p:nvSpPr>
        <p:spPr>
          <a:xfrm>
            <a:off x="80853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5">
              <a:alphaModFix/>
            </a:blip>
            <a:stretch>
              <a:fillRect b="0" l="0" r="0" t="0"/>
            </a:stretch>
          </a:blipFill>
          <a:ln>
            <a:noFill/>
          </a:ln>
        </p:spPr>
      </p:sp>
      <p:cxnSp>
        <p:nvCxnSpPr>
          <p:cNvPr id="359" name="Google Shape;359;p15"/>
          <p:cNvCxnSpPr/>
          <p:nvPr/>
        </p:nvCxnSpPr>
        <p:spPr>
          <a:xfrm>
            <a:off x="0" y="2427593"/>
            <a:ext cx="8629650" cy="0"/>
          </a:xfrm>
          <a:prstGeom prst="straightConnector1">
            <a:avLst/>
          </a:prstGeom>
          <a:noFill/>
          <a:ln cap="flat" cmpd="sng" w="9525">
            <a:solidFill>
              <a:srgbClr val="000000"/>
            </a:solidFill>
            <a:prstDash val="solid"/>
            <a:round/>
            <a:headEnd len="sm" w="sm" type="none"/>
            <a:tailEnd len="sm" w="sm" type="none"/>
          </a:ln>
        </p:spPr>
      </p:cxnSp>
      <p:cxnSp>
        <p:nvCxnSpPr>
          <p:cNvPr id="360" name="Google Shape;360;p15"/>
          <p:cNvCxnSpPr/>
          <p:nvPr/>
        </p:nvCxnSpPr>
        <p:spPr>
          <a:xfrm>
            <a:off x="0" y="516731"/>
            <a:ext cx="8629650" cy="0"/>
          </a:xfrm>
          <a:prstGeom prst="straightConnector1">
            <a:avLst/>
          </a:prstGeom>
          <a:noFill/>
          <a:ln cap="flat" cmpd="sng" w="9525">
            <a:solidFill>
              <a:srgbClr val="000000"/>
            </a:solidFill>
            <a:prstDash val="solid"/>
            <a:round/>
            <a:headEnd len="sm" w="sm" type="none"/>
            <a:tailEnd len="sm" w="sm" type="none"/>
          </a:ln>
        </p:spPr>
      </p:cxnSp>
      <p:cxnSp>
        <p:nvCxnSpPr>
          <p:cNvPr id="361" name="Google Shape;361;p15"/>
          <p:cNvCxnSpPr/>
          <p:nvPr/>
        </p:nvCxnSpPr>
        <p:spPr>
          <a:xfrm>
            <a:off x="0" y="4641056"/>
            <a:ext cx="8629650" cy="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365" name="Shape 365"/>
        <p:cNvGrpSpPr/>
        <p:nvPr/>
      </p:nvGrpSpPr>
      <p:grpSpPr>
        <a:xfrm>
          <a:off x="0" y="0"/>
          <a:ext cx="0" cy="0"/>
          <a:chOff x="0" y="0"/>
          <a:chExt cx="0" cy="0"/>
        </a:xfrm>
      </p:grpSpPr>
      <p:grpSp>
        <p:nvGrpSpPr>
          <p:cNvPr id="366" name="Google Shape;366;p16"/>
          <p:cNvGrpSpPr/>
          <p:nvPr/>
        </p:nvGrpSpPr>
        <p:grpSpPr>
          <a:xfrm>
            <a:off x="8629650" y="-415900"/>
            <a:ext cx="514350" cy="5547494"/>
            <a:chOff x="0" y="-219075"/>
            <a:chExt cx="270933" cy="2922137"/>
          </a:xfrm>
        </p:grpSpPr>
        <p:sp>
          <p:nvSpPr>
            <p:cNvPr id="367" name="Google Shape;367;p16"/>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368" name="Google Shape;368;p16"/>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369" name="Google Shape;369;p16"/>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370" name="Google Shape;370;p16"/>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cxnSp>
        <p:nvCxnSpPr>
          <p:cNvPr id="371" name="Google Shape;371;p16"/>
          <p:cNvCxnSpPr/>
          <p:nvPr/>
        </p:nvCxnSpPr>
        <p:spPr>
          <a:xfrm>
            <a:off x="0" y="4819650"/>
            <a:ext cx="8629650" cy="0"/>
          </a:xfrm>
          <a:prstGeom prst="straightConnector1">
            <a:avLst/>
          </a:prstGeom>
          <a:noFill/>
          <a:ln cap="flat" cmpd="sng" w="9525">
            <a:solidFill>
              <a:srgbClr val="000000"/>
            </a:solidFill>
            <a:prstDash val="solid"/>
            <a:round/>
            <a:headEnd len="sm" w="sm" type="none"/>
            <a:tailEnd len="sm" w="sm" type="none"/>
          </a:ln>
        </p:spPr>
      </p:cxnSp>
      <p:cxnSp>
        <p:nvCxnSpPr>
          <p:cNvPr id="372" name="Google Shape;372;p16"/>
          <p:cNvCxnSpPr/>
          <p:nvPr/>
        </p:nvCxnSpPr>
        <p:spPr>
          <a:xfrm>
            <a:off x="0" y="1883325"/>
            <a:ext cx="8629650" cy="0"/>
          </a:xfrm>
          <a:prstGeom prst="straightConnector1">
            <a:avLst/>
          </a:prstGeom>
          <a:noFill/>
          <a:ln cap="flat" cmpd="sng" w="9525">
            <a:solidFill>
              <a:srgbClr val="000000"/>
            </a:solidFill>
            <a:prstDash val="solid"/>
            <a:round/>
            <a:headEnd len="sm" w="sm" type="none"/>
            <a:tailEnd len="sm" w="sm" type="none"/>
          </a:ln>
        </p:spPr>
      </p:cxnSp>
      <p:sp>
        <p:nvSpPr>
          <p:cNvPr id="373" name="Google Shape;373;p16"/>
          <p:cNvSpPr txBox="1"/>
          <p:nvPr/>
        </p:nvSpPr>
        <p:spPr>
          <a:xfrm>
            <a:off x="759162" y="737197"/>
            <a:ext cx="3061139" cy="85407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Analysis</a:t>
            </a:r>
            <a:endParaRPr sz="700"/>
          </a:p>
        </p:txBody>
      </p:sp>
      <p:cxnSp>
        <p:nvCxnSpPr>
          <p:cNvPr id="374" name="Google Shape;374;p16"/>
          <p:cNvCxnSpPr/>
          <p:nvPr/>
        </p:nvCxnSpPr>
        <p:spPr>
          <a:xfrm rot="10800000">
            <a:off x="5852021" y="1885706"/>
            <a:ext cx="0" cy="2933944"/>
          </a:xfrm>
          <a:prstGeom prst="straightConnector1">
            <a:avLst/>
          </a:prstGeom>
          <a:noFill/>
          <a:ln cap="flat" cmpd="sng" w="9525">
            <a:solidFill>
              <a:srgbClr val="000000"/>
            </a:solidFill>
            <a:prstDash val="solid"/>
            <a:round/>
            <a:headEnd len="sm" w="sm" type="none"/>
            <a:tailEnd len="sm" w="sm" type="none"/>
          </a:ln>
        </p:spPr>
      </p:cxnSp>
      <p:cxnSp>
        <p:nvCxnSpPr>
          <p:cNvPr id="375" name="Google Shape;375;p16"/>
          <p:cNvCxnSpPr/>
          <p:nvPr/>
        </p:nvCxnSpPr>
        <p:spPr>
          <a:xfrm rot="10800000">
            <a:off x="3184092" y="1885706"/>
            <a:ext cx="0" cy="2933944"/>
          </a:xfrm>
          <a:prstGeom prst="straightConnector1">
            <a:avLst/>
          </a:prstGeom>
          <a:noFill/>
          <a:ln cap="flat" cmpd="sng" w="9525">
            <a:solidFill>
              <a:srgbClr val="000000"/>
            </a:solidFill>
            <a:prstDash val="solid"/>
            <a:round/>
            <a:headEnd len="sm" w="sm" type="none"/>
            <a:tailEnd len="sm" w="sm" type="none"/>
          </a:ln>
        </p:spPr>
      </p:cxnSp>
      <p:sp>
        <p:nvSpPr>
          <p:cNvPr id="376" name="Google Shape;376;p16"/>
          <p:cNvSpPr txBox="1"/>
          <p:nvPr/>
        </p:nvSpPr>
        <p:spPr>
          <a:xfrm>
            <a:off x="759162" y="3229471"/>
            <a:ext cx="1847100" cy="1337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Morbi a scelerisque elit, non dignissim dui. Pellentesque eu ipsum sed neque sollicitudin malesuada viverra vitae dui. Cras accumsan blandit urna nec euismod.</a:t>
            </a:r>
            <a:endParaRPr sz="700"/>
          </a:p>
        </p:txBody>
      </p:sp>
      <p:sp>
        <p:nvSpPr>
          <p:cNvPr id="377" name="Google Shape;377;p16"/>
          <p:cNvSpPr txBox="1"/>
          <p:nvPr/>
        </p:nvSpPr>
        <p:spPr>
          <a:xfrm>
            <a:off x="3648436" y="3229471"/>
            <a:ext cx="1847100" cy="1337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Morbi a scelerisque elit, non dignissim dui. Pellentesque eu ipsum sed neque sollicitudin malesuada viverra vitae dui. Cras accumsan blandit urna nec euismod.</a:t>
            </a:r>
            <a:endParaRPr sz="700"/>
          </a:p>
        </p:txBody>
      </p:sp>
      <p:sp>
        <p:nvSpPr>
          <p:cNvPr id="378" name="Google Shape;378;p16"/>
          <p:cNvSpPr txBox="1"/>
          <p:nvPr/>
        </p:nvSpPr>
        <p:spPr>
          <a:xfrm>
            <a:off x="6501919" y="3229471"/>
            <a:ext cx="1847100" cy="1337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Morbi a scelerisque elit, non dignissim dui. Pellentesque eu ipsum sed neque sollicitudin malesuada viverra vitae dui. Cras accumsan blandit urna nec euismod.</a:t>
            </a:r>
            <a:endParaRPr sz="700"/>
          </a:p>
        </p:txBody>
      </p:sp>
      <p:sp>
        <p:nvSpPr>
          <p:cNvPr id="379" name="Google Shape;379;p16"/>
          <p:cNvSpPr txBox="1"/>
          <p:nvPr/>
        </p:nvSpPr>
        <p:spPr>
          <a:xfrm>
            <a:off x="759162" y="2355710"/>
            <a:ext cx="486417"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01</a:t>
            </a:r>
            <a:endParaRPr sz="700"/>
          </a:p>
        </p:txBody>
      </p:sp>
      <p:sp>
        <p:nvSpPr>
          <p:cNvPr id="380" name="Google Shape;380;p16"/>
          <p:cNvSpPr txBox="1"/>
          <p:nvPr/>
        </p:nvSpPr>
        <p:spPr>
          <a:xfrm>
            <a:off x="3648436" y="2355710"/>
            <a:ext cx="486417"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02</a:t>
            </a:r>
            <a:endParaRPr sz="700"/>
          </a:p>
        </p:txBody>
      </p:sp>
      <p:sp>
        <p:nvSpPr>
          <p:cNvPr id="381" name="Google Shape;381;p16"/>
          <p:cNvSpPr txBox="1"/>
          <p:nvPr/>
        </p:nvSpPr>
        <p:spPr>
          <a:xfrm>
            <a:off x="6501919" y="2355710"/>
            <a:ext cx="486417"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03</a:t>
            </a:r>
            <a:endParaRPr sz="700"/>
          </a:p>
        </p:txBody>
      </p:sp>
      <p:sp>
        <p:nvSpPr>
          <p:cNvPr id="382" name="Google Shape;382;p16"/>
          <p:cNvSpPr txBox="1"/>
          <p:nvPr/>
        </p:nvSpPr>
        <p:spPr>
          <a:xfrm>
            <a:off x="759162" y="2710412"/>
            <a:ext cx="1389585"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 </a:t>
            </a:r>
            <a:endParaRPr sz="700"/>
          </a:p>
        </p:txBody>
      </p:sp>
      <p:sp>
        <p:nvSpPr>
          <p:cNvPr id="383" name="Google Shape;383;p16"/>
          <p:cNvSpPr txBox="1"/>
          <p:nvPr/>
        </p:nvSpPr>
        <p:spPr>
          <a:xfrm>
            <a:off x="3648436" y="2710412"/>
            <a:ext cx="1389585"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a:t>
            </a:r>
            <a:endParaRPr sz="700"/>
          </a:p>
        </p:txBody>
      </p:sp>
      <p:sp>
        <p:nvSpPr>
          <p:cNvPr id="384" name="Google Shape;384;p16"/>
          <p:cNvSpPr txBox="1"/>
          <p:nvPr/>
        </p:nvSpPr>
        <p:spPr>
          <a:xfrm>
            <a:off x="6501919" y="2710412"/>
            <a:ext cx="1389585" cy="250825"/>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Main Point </a:t>
            </a:r>
            <a:endParaRPr sz="700"/>
          </a:p>
        </p:txBody>
      </p:sp>
      <p:sp>
        <p:nvSpPr>
          <p:cNvPr id="385" name="Google Shape;385;p16"/>
          <p:cNvSpPr/>
          <p:nvPr/>
        </p:nvSpPr>
        <p:spPr>
          <a:xfrm>
            <a:off x="4516224" y="-451842"/>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
        <p:nvSpPr>
          <p:cNvPr id="386" name="Google Shape;386;p16"/>
          <p:cNvSpPr/>
          <p:nvPr/>
        </p:nvSpPr>
        <p:spPr>
          <a:xfrm>
            <a:off x="6089686" y="-451842"/>
            <a:ext cx="2057400" cy="2057400"/>
          </a:xfrm>
          <a:custGeom>
            <a:rect b="b" l="l" r="r" t="t"/>
            <a:pathLst>
              <a:path extrusionOk="0" h="4114800" w="4114800">
                <a:moveTo>
                  <a:pt x="0" y="0"/>
                </a:moveTo>
                <a:lnTo>
                  <a:pt x="4114800" y="0"/>
                </a:lnTo>
                <a:lnTo>
                  <a:pt x="4114800" y="4114800"/>
                </a:lnTo>
                <a:lnTo>
                  <a:pt x="0" y="4114800"/>
                </a:lnTo>
                <a:lnTo>
                  <a:pt x="0" y="0"/>
                </a:lnTo>
                <a:close/>
              </a:path>
            </a:pathLst>
          </a:custGeom>
          <a:blipFill rotWithShape="1">
            <a:blip r:embed="rId3">
              <a:alphaModFix/>
            </a:blip>
            <a:stretch>
              <a:fillRect b="0" l="0" r="0" t="0"/>
            </a:stretch>
          </a:blipFill>
          <a:ln>
            <a:noFill/>
          </a:ln>
        </p:spPr>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390" name="Shape 390"/>
        <p:cNvGrpSpPr/>
        <p:nvPr/>
      </p:nvGrpSpPr>
      <p:grpSpPr>
        <a:xfrm>
          <a:off x="0" y="0"/>
          <a:ext cx="0" cy="0"/>
          <a:chOff x="0" y="0"/>
          <a:chExt cx="0" cy="0"/>
        </a:xfrm>
      </p:grpSpPr>
      <p:pic>
        <p:nvPicPr>
          <p:cNvPr id="391" name="Google Shape;391;p17"/>
          <p:cNvPicPr preferRelativeResize="0"/>
          <p:nvPr/>
        </p:nvPicPr>
        <p:blipFill rotWithShape="1">
          <a:blip r:embed="rId3">
            <a:alphaModFix/>
          </a:blip>
          <a:srcRect b="9992" l="0" r="0" t="5612"/>
          <a:stretch/>
        </p:blipFill>
        <p:spPr>
          <a:xfrm>
            <a:off x="0" y="0"/>
            <a:ext cx="9144003" cy="5143501"/>
          </a:xfrm>
          <a:prstGeom prst="rect">
            <a:avLst/>
          </a:prstGeom>
          <a:noFill/>
          <a:ln>
            <a:noFill/>
          </a:ln>
        </p:spPr>
      </p:pic>
      <p:grpSp>
        <p:nvGrpSpPr>
          <p:cNvPr id="392" name="Google Shape;392;p17"/>
          <p:cNvGrpSpPr/>
          <p:nvPr/>
        </p:nvGrpSpPr>
        <p:grpSpPr>
          <a:xfrm>
            <a:off x="8629650" y="-415900"/>
            <a:ext cx="514350" cy="5547494"/>
            <a:chOff x="0" y="-219075"/>
            <a:chExt cx="270933" cy="2922137"/>
          </a:xfrm>
        </p:grpSpPr>
        <p:sp>
          <p:nvSpPr>
            <p:cNvPr id="393" name="Google Shape;393;p17"/>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394" name="Google Shape;394;p17"/>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95" name="Google Shape;395;p17"/>
          <p:cNvGrpSpPr/>
          <p:nvPr/>
        </p:nvGrpSpPr>
        <p:grpSpPr>
          <a:xfrm>
            <a:off x="0" y="2546983"/>
            <a:ext cx="5870956" cy="2143452"/>
            <a:chOff x="0" y="-9525"/>
            <a:chExt cx="3092520" cy="1129061"/>
          </a:xfrm>
        </p:grpSpPr>
        <p:sp>
          <p:nvSpPr>
            <p:cNvPr id="396" name="Google Shape;396;p17"/>
            <p:cNvSpPr/>
            <p:nvPr/>
          </p:nvSpPr>
          <p:spPr>
            <a:xfrm>
              <a:off x="0" y="0"/>
              <a:ext cx="3092520" cy="1119536"/>
            </a:xfrm>
            <a:custGeom>
              <a:rect b="b" l="l" r="r" t="t"/>
              <a:pathLst>
                <a:path extrusionOk="0" h="1119536" w="3092520">
                  <a:moveTo>
                    <a:pt x="0" y="0"/>
                  </a:moveTo>
                  <a:lnTo>
                    <a:pt x="3092520" y="0"/>
                  </a:lnTo>
                  <a:lnTo>
                    <a:pt x="3092520" y="1119536"/>
                  </a:lnTo>
                  <a:lnTo>
                    <a:pt x="0" y="1119536"/>
                  </a:lnTo>
                  <a:close/>
                </a:path>
              </a:pathLst>
            </a:custGeom>
            <a:solidFill>
              <a:srgbClr val="A2F7FA"/>
            </a:solidFill>
            <a:ln>
              <a:noFill/>
            </a:ln>
          </p:spPr>
        </p:sp>
        <p:sp>
          <p:nvSpPr>
            <p:cNvPr id="397" name="Google Shape;397;p17"/>
            <p:cNvSpPr txBox="1"/>
            <p:nvPr/>
          </p:nvSpPr>
          <p:spPr>
            <a:xfrm>
              <a:off x="0" y="-9525"/>
              <a:ext cx="3092520" cy="1129061"/>
            </a:xfrm>
            <a:prstGeom prst="rect">
              <a:avLst/>
            </a:prstGeom>
            <a:noFill/>
            <a:ln>
              <a:noFill/>
            </a:ln>
          </p:spPr>
          <p:txBody>
            <a:bodyPr anchorCtr="0" anchor="ctr" bIns="25400" lIns="25400" spcFirstLastPara="1" rIns="25400" wrap="square" tIns="25400">
              <a:noAutofit/>
            </a:bodyPr>
            <a:lstStyle/>
            <a:p>
              <a:pPr indent="0" lvl="0" marL="0" marR="0" rtl="0" algn="ctr">
                <a:lnSpc>
                  <a:spcPct val="176166"/>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grpSp>
        <p:nvGrpSpPr>
          <p:cNvPr id="398" name="Google Shape;398;p17"/>
          <p:cNvGrpSpPr/>
          <p:nvPr/>
        </p:nvGrpSpPr>
        <p:grpSpPr>
          <a:xfrm>
            <a:off x="5870956" y="2546983"/>
            <a:ext cx="551647" cy="2143452"/>
            <a:chOff x="0" y="-9525"/>
            <a:chExt cx="290580" cy="1129061"/>
          </a:xfrm>
        </p:grpSpPr>
        <p:sp>
          <p:nvSpPr>
            <p:cNvPr id="399" name="Google Shape;399;p17"/>
            <p:cNvSpPr/>
            <p:nvPr/>
          </p:nvSpPr>
          <p:spPr>
            <a:xfrm>
              <a:off x="0" y="0"/>
              <a:ext cx="290580" cy="1119536"/>
            </a:xfrm>
            <a:custGeom>
              <a:rect b="b" l="l" r="r" t="t"/>
              <a:pathLst>
                <a:path extrusionOk="0" h="1119536" w="290580">
                  <a:moveTo>
                    <a:pt x="0" y="0"/>
                  </a:moveTo>
                  <a:lnTo>
                    <a:pt x="290580" y="0"/>
                  </a:lnTo>
                  <a:lnTo>
                    <a:pt x="290580" y="1119536"/>
                  </a:lnTo>
                  <a:lnTo>
                    <a:pt x="0" y="1119536"/>
                  </a:lnTo>
                  <a:close/>
                </a:path>
              </a:pathLst>
            </a:custGeom>
            <a:solidFill>
              <a:srgbClr val="EEECEC"/>
            </a:solidFill>
            <a:ln>
              <a:noFill/>
            </a:ln>
          </p:spPr>
        </p:sp>
        <p:sp>
          <p:nvSpPr>
            <p:cNvPr id="400" name="Google Shape;400;p17"/>
            <p:cNvSpPr txBox="1"/>
            <p:nvPr/>
          </p:nvSpPr>
          <p:spPr>
            <a:xfrm>
              <a:off x="0" y="-9525"/>
              <a:ext cx="290580" cy="1129061"/>
            </a:xfrm>
            <a:prstGeom prst="rect">
              <a:avLst/>
            </a:prstGeom>
            <a:noFill/>
            <a:ln>
              <a:noFill/>
            </a:ln>
          </p:spPr>
          <p:txBody>
            <a:bodyPr anchorCtr="0" anchor="ctr" bIns="25400" lIns="25400" spcFirstLastPara="1" rIns="25400" wrap="square" tIns="25400">
              <a:noAutofit/>
            </a:bodyPr>
            <a:lstStyle/>
            <a:p>
              <a:pPr indent="0" lvl="0" marL="0" marR="0" rtl="0" algn="ctr">
                <a:lnSpc>
                  <a:spcPct val="176166"/>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01" name="Google Shape;401;p17"/>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402" name="Google Shape;402;p17"/>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403" name="Google Shape;403;p17"/>
          <p:cNvSpPr txBox="1"/>
          <p:nvPr/>
        </p:nvSpPr>
        <p:spPr>
          <a:xfrm>
            <a:off x="421114" y="2732546"/>
            <a:ext cx="5006659" cy="1124006"/>
          </a:xfrm>
          <a:prstGeom prst="rect">
            <a:avLst/>
          </a:prstGeom>
          <a:noFill/>
          <a:ln>
            <a:noFill/>
          </a:ln>
        </p:spPr>
        <p:txBody>
          <a:bodyPr anchorCtr="0" anchor="t" bIns="0" lIns="0" spcFirstLastPara="1" rIns="0" wrap="square" tIns="0">
            <a:spAutoFit/>
          </a:bodyPr>
          <a:lstStyle/>
          <a:p>
            <a:pPr indent="0" lvl="0" marL="0" marR="0" rtl="0" algn="l">
              <a:lnSpc>
                <a:spcPct val="140001"/>
              </a:lnSpc>
              <a:spcBef>
                <a:spcPts val="0"/>
              </a:spcBef>
              <a:spcAft>
                <a:spcPts val="0"/>
              </a:spcAft>
              <a:buNone/>
            </a:pPr>
            <a:r>
              <a:rPr b="1" i="0" lang="en" sz="6600" u="none" cap="none" strike="noStrike">
                <a:solidFill>
                  <a:srgbClr val="2E2E2E"/>
                </a:solidFill>
                <a:latin typeface="Nunito"/>
                <a:ea typeface="Nunito"/>
                <a:cs typeface="Nunito"/>
                <a:sym typeface="Nunito"/>
              </a:rPr>
              <a:t>123,456,789</a:t>
            </a:r>
            <a:endParaRPr sz="700"/>
          </a:p>
        </p:txBody>
      </p:sp>
      <p:sp>
        <p:nvSpPr>
          <p:cNvPr id="404" name="Google Shape;404;p17"/>
          <p:cNvSpPr txBox="1"/>
          <p:nvPr/>
        </p:nvSpPr>
        <p:spPr>
          <a:xfrm>
            <a:off x="421114" y="4017495"/>
            <a:ext cx="4422600" cy="3639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Lorem ipsum dolor sit amet, consectetur adipiscing elit, sed do eiusmod tempor incididunt ut labore et dolore magna aliqua.</a:t>
            </a:r>
            <a:endParaRPr sz="700"/>
          </a:p>
        </p:txBody>
      </p:sp>
      <p:grpSp>
        <p:nvGrpSpPr>
          <p:cNvPr id="405" name="Google Shape;405;p17"/>
          <p:cNvGrpSpPr/>
          <p:nvPr/>
        </p:nvGrpSpPr>
        <p:grpSpPr>
          <a:xfrm>
            <a:off x="5930644" y="2645020"/>
            <a:ext cx="424244" cy="1974605"/>
            <a:chOff x="0" y="0"/>
            <a:chExt cx="1131319" cy="5265613"/>
          </a:xfrm>
        </p:grpSpPr>
        <p:sp>
          <p:nvSpPr>
            <p:cNvPr id="406" name="Google Shape;406;p17"/>
            <p:cNvSpPr/>
            <p:nvPr/>
          </p:nvSpPr>
          <p:spPr>
            <a:xfrm>
              <a:off x="0" y="0"/>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07" name="Google Shape;407;p17"/>
            <p:cNvSpPr/>
            <p:nvPr/>
          </p:nvSpPr>
          <p:spPr>
            <a:xfrm>
              <a:off x="0" y="1379469"/>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08" name="Google Shape;408;p17"/>
            <p:cNvSpPr/>
            <p:nvPr/>
          </p:nvSpPr>
          <p:spPr>
            <a:xfrm>
              <a:off x="0" y="2758939"/>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sp>
          <p:nvSpPr>
            <p:cNvPr id="409" name="Google Shape;409;p17"/>
            <p:cNvSpPr/>
            <p:nvPr/>
          </p:nvSpPr>
          <p:spPr>
            <a:xfrm>
              <a:off x="0" y="4138408"/>
              <a:ext cx="1131319" cy="1127205"/>
            </a:xfrm>
            <a:custGeom>
              <a:rect b="b" l="l" r="r" t="t"/>
              <a:pathLst>
                <a:path extrusionOk="0" h="1127205" w="1131319">
                  <a:moveTo>
                    <a:pt x="0" y="0"/>
                  </a:moveTo>
                  <a:lnTo>
                    <a:pt x="1131319" y="0"/>
                  </a:lnTo>
                  <a:lnTo>
                    <a:pt x="1131319" y="1127205"/>
                  </a:lnTo>
                  <a:lnTo>
                    <a:pt x="0" y="1127205"/>
                  </a:lnTo>
                  <a:lnTo>
                    <a:pt x="0" y="0"/>
                  </a:lnTo>
                  <a:close/>
                </a:path>
              </a:pathLst>
            </a:custGeom>
            <a:blipFill rotWithShape="1">
              <a:blip r:embed="rId4">
                <a:alphaModFix/>
              </a:blip>
              <a:stretch>
                <a:fillRect b="0" l="0" r="0" t="0"/>
              </a:stretch>
            </a:blipFill>
            <a:ln>
              <a:noFill/>
            </a:ln>
          </p:spPr>
        </p:sp>
      </p:grpSp>
      <p:cxnSp>
        <p:nvCxnSpPr>
          <p:cNvPr id="410" name="Google Shape;410;p17"/>
          <p:cNvCxnSpPr/>
          <p:nvPr/>
        </p:nvCxnSpPr>
        <p:spPr>
          <a:xfrm>
            <a:off x="5873337" y="2571750"/>
            <a:ext cx="0" cy="2118685"/>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414" name="Shape 414"/>
        <p:cNvGrpSpPr/>
        <p:nvPr/>
      </p:nvGrpSpPr>
      <p:grpSpPr>
        <a:xfrm>
          <a:off x="0" y="0"/>
          <a:ext cx="0" cy="0"/>
          <a:chOff x="0" y="0"/>
          <a:chExt cx="0" cy="0"/>
        </a:xfrm>
      </p:grpSpPr>
      <p:grpSp>
        <p:nvGrpSpPr>
          <p:cNvPr id="415" name="Google Shape;415;p18"/>
          <p:cNvGrpSpPr/>
          <p:nvPr/>
        </p:nvGrpSpPr>
        <p:grpSpPr>
          <a:xfrm>
            <a:off x="8629650" y="-415900"/>
            <a:ext cx="514350" cy="5547494"/>
            <a:chOff x="0" y="-219075"/>
            <a:chExt cx="270933" cy="2922137"/>
          </a:xfrm>
        </p:grpSpPr>
        <p:sp>
          <p:nvSpPr>
            <p:cNvPr id="416" name="Google Shape;416;p18"/>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417" name="Google Shape;417;p18"/>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18" name="Google Shape;418;p18"/>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419" name="Google Shape;419;p18"/>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sp>
        <p:nvSpPr>
          <p:cNvPr id="420" name="Google Shape;420;p18"/>
          <p:cNvSpPr txBox="1"/>
          <p:nvPr/>
        </p:nvSpPr>
        <p:spPr>
          <a:xfrm>
            <a:off x="396825" y="729494"/>
            <a:ext cx="3788700" cy="15393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5000" u="none" cap="none" strike="noStrike">
                <a:solidFill>
                  <a:srgbClr val="2E2E2E"/>
                </a:solidFill>
                <a:latin typeface="Nunito"/>
                <a:ea typeface="Nunito"/>
                <a:cs typeface="Nunito"/>
                <a:sym typeface="Nunito"/>
              </a:rPr>
              <a:t>Write Your</a:t>
            </a:r>
            <a:endParaRPr sz="700"/>
          </a:p>
          <a:p>
            <a:pPr indent="0" lvl="0" marL="0" marR="0" rtl="0" algn="l">
              <a:lnSpc>
                <a:spcPct val="100000"/>
              </a:lnSpc>
              <a:spcBef>
                <a:spcPts val="0"/>
              </a:spcBef>
              <a:spcAft>
                <a:spcPts val="0"/>
              </a:spcAft>
              <a:buNone/>
            </a:pPr>
            <a:r>
              <a:rPr b="1" i="0" lang="en" sz="5000" u="none" cap="none" strike="noStrike">
                <a:solidFill>
                  <a:srgbClr val="2E2E2E"/>
                </a:solidFill>
                <a:latin typeface="Nunito"/>
                <a:ea typeface="Nunito"/>
                <a:cs typeface="Nunito"/>
                <a:sym typeface="Nunito"/>
              </a:rPr>
              <a:t>Title Here</a:t>
            </a:r>
            <a:endParaRPr sz="700"/>
          </a:p>
        </p:txBody>
      </p:sp>
      <p:sp>
        <p:nvSpPr>
          <p:cNvPr id="421" name="Google Shape;421;p18"/>
          <p:cNvSpPr/>
          <p:nvPr/>
        </p:nvSpPr>
        <p:spPr>
          <a:xfrm>
            <a:off x="90105"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2" name="Google Shape;422;p18"/>
          <p:cNvSpPr/>
          <p:nvPr/>
        </p:nvSpPr>
        <p:spPr>
          <a:xfrm>
            <a:off x="589806"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3" name="Google Shape;423;p18"/>
          <p:cNvSpPr/>
          <p:nvPr/>
        </p:nvSpPr>
        <p:spPr>
          <a:xfrm>
            <a:off x="10895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4" name="Google Shape;424;p18"/>
          <p:cNvSpPr/>
          <p:nvPr/>
        </p:nvSpPr>
        <p:spPr>
          <a:xfrm>
            <a:off x="1589207"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5" name="Google Shape;425;p18"/>
          <p:cNvSpPr/>
          <p:nvPr/>
        </p:nvSpPr>
        <p:spPr>
          <a:xfrm>
            <a:off x="20889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6" name="Google Shape;426;p18"/>
          <p:cNvSpPr/>
          <p:nvPr/>
        </p:nvSpPr>
        <p:spPr>
          <a:xfrm>
            <a:off x="2588608"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27" name="Google Shape;427;p18"/>
          <p:cNvSpPr/>
          <p:nvPr/>
        </p:nvSpPr>
        <p:spPr>
          <a:xfrm>
            <a:off x="30883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3">
              <a:alphaModFix/>
            </a:blip>
            <a:stretch>
              <a:fillRect b="0" l="0" r="0" t="0"/>
            </a:stretch>
          </a:blipFill>
          <a:ln>
            <a:noFill/>
          </a:ln>
        </p:spPr>
      </p:sp>
      <p:sp>
        <p:nvSpPr>
          <p:cNvPr id="428" name="Google Shape;428;p18"/>
          <p:cNvSpPr/>
          <p:nvPr/>
        </p:nvSpPr>
        <p:spPr>
          <a:xfrm>
            <a:off x="3588008"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3">
              <a:alphaModFix/>
            </a:blip>
            <a:stretch>
              <a:fillRect b="0" l="0" r="0" t="0"/>
            </a:stretch>
          </a:blipFill>
          <a:ln>
            <a:noFill/>
          </a:ln>
        </p:spPr>
      </p:sp>
      <p:sp>
        <p:nvSpPr>
          <p:cNvPr id="429" name="Google Shape;429;p18"/>
          <p:cNvSpPr/>
          <p:nvPr/>
        </p:nvSpPr>
        <p:spPr>
          <a:xfrm>
            <a:off x="4087709" y="38100"/>
            <a:ext cx="424244" cy="422702"/>
          </a:xfrm>
          <a:custGeom>
            <a:rect b="b" l="l" r="r" t="t"/>
            <a:pathLst>
              <a:path extrusionOk="0" h="845404" w="848489">
                <a:moveTo>
                  <a:pt x="0" y="0"/>
                </a:moveTo>
                <a:lnTo>
                  <a:pt x="848490" y="0"/>
                </a:lnTo>
                <a:lnTo>
                  <a:pt x="848490" y="845404"/>
                </a:lnTo>
                <a:lnTo>
                  <a:pt x="0" y="845404"/>
                </a:lnTo>
                <a:lnTo>
                  <a:pt x="0" y="0"/>
                </a:lnTo>
                <a:close/>
              </a:path>
            </a:pathLst>
          </a:custGeom>
          <a:blipFill rotWithShape="1">
            <a:blip r:embed="rId3">
              <a:alphaModFix/>
            </a:blip>
            <a:stretch>
              <a:fillRect b="0" l="0" r="0" t="0"/>
            </a:stretch>
          </a:blipFill>
          <a:ln>
            <a:noFill/>
          </a:ln>
        </p:spPr>
      </p:sp>
      <p:sp>
        <p:nvSpPr>
          <p:cNvPr id="430" name="Google Shape;430;p18"/>
          <p:cNvSpPr/>
          <p:nvPr/>
        </p:nvSpPr>
        <p:spPr>
          <a:xfrm>
            <a:off x="45874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1" name="Google Shape;431;p18"/>
          <p:cNvSpPr/>
          <p:nvPr/>
        </p:nvSpPr>
        <p:spPr>
          <a:xfrm>
            <a:off x="5087110"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2" name="Google Shape;432;p18"/>
          <p:cNvSpPr/>
          <p:nvPr/>
        </p:nvSpPr>
        <p:spPr>
          <a:xfrm>
            <a:off x="55868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3" name="Google Shape;433;p18"/>
          <p:cNvSpPr/>
          <p:nvPr/>
        </p:nvSpPr>
        <p:spPr>
          <a:xfrm>
            <a:off x="6086511"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4" name="Google Shape;434;p18"/>
          <p:cNvSpPr/>
          <p:nvPr/>
        </p:nvSpPr>
        <p:spPr>
          <a:xfrm>
            <a:off x="6586212" y="38100"/>
            <a:ext cx="424244"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5" name="Google Shape;435;p18"/>
          <p:cNvSpPr/>
          <p:nvPr/>
        </p:nvSpPr>
        <p:spPr>
          <a:xfrm>
            <a:off x="7085912"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6" name="Google Shape;436;p18"/>
          <p:cNvSpPr/>
          <p:nvPr/>
        </p:nvSpPr>
        <p:spPr>
          <a:xfrm>
            <a:off x="75856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sp>
        <p:nvSpPr>
          <p:cNvPr id="437" name="Google Shape;437;p18"/>
          <p:cNvSpPr/>
          <p:nvPr/>
        </p:nvSpPr>
        <p:spPr>
          <a:xfrm>
            <a:off x="8085313" y="38100"/>
            <a:ext cx="424245" cy="422702"/>
          </a:xfrm>
          <a:custGeom>
            <a:rect b="b" l="l" r="r" t="t"/>
            <a:pathLst>
              <a:path extrusionOk="0" h="845404" w="848489">
                <a:moveTo>
                  <a:pt x="0" y="0"/>
                </a:moveTo>
                <a:lnTo>
                  <a:pt x="848489" y="0"/>
                </a:lnTo>
                <a:lnTo>
                  <a:pt x="848489" y="845404"/>
                </a:lnTo>
                <a:lnTo>
                  <a:pt x="0" y="845404"/>
                </a:lnTo>
                <a:lnTo>
                  <a:pt x="0" y="0"/>
                </a:lnTo>
                <a:close/>
              </a:path>
            </a:pathLst>
          </a:custGeom>
          <a:blipFill rotWithShape="1">
            <a:blip r:embed="rId3">
              <a:alphaModFix/>
            </a:blip>
            <a:stretch>
              <a:fillRect b="0" l="0" r="0" t="0"/>
            </a:stretch>
          </a:blipFill>
          <a:ln>
            <a:noFill/>
          </a:ln>
        </p:spPr>
      </p:sp>
      <p:cxnSp>
        <p:nvCxnSpPr>
          <p:cNvPr id="438" name="Google Shape;438;p18"/>
          <p:cNvCxnSpPr/>
          <p:nvPr/>
        </p:nvCxnSpPr>
        <p:spPr>
          <a:xfrm>
            <a:off x="0" y="516731"/>
            <a:ext cx="8629650" cy="0"/>
          </a:xfrm>
          <a:prstGeom prst="straightConnector1">
            <a:avLst/>
          </a:prstGeom>
          <a:noFill/>
          <a:ln cap="flat" cmpd="sng" w="9525">
            <a:solidFill>
              <a:srgbClr val="000000"/>
            </a:solidFill>
            <a:prstDash val="solid"/>
            <a:round/>
            <a:headEnd len="sm" w="sm" type="none"/>
            <a:tailEnd len="sm" w="sm" type="none"/>
          </a:ln>
        </p:spPr>
      </p:cxnSp>
      <p:sp>
        <p:nvSpPr>
          <p:cNvPr id="439" name="Google Shape;439;p18"/>
          <p:cNvSpPr txBox="1"/>
          <p:nvPr/>
        </p:nvSpPr>
        <p:spPr>
          <a:xfrm>
            <a:off x="4511954" y="892572"/>
            <a:ext cx="3595800" cy="27006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Phasellus eget diam eleifend, varius dolor sed, placerat risus. Mauris id justo ut est eleifend lobortis non nec libero. Mauris et libero eu turpis fermentum commodo. Donec vel euismod odio, nec tempus massa. Sed dictum tellus non ante tristique, ut dictum erat bibendum. Integer turpis purus, ultrices at condimentum vitae, finibus sit amet risus. Integer ut enim ac mauris auctor aliquet a mattis purus. Integer scelerisque nulla nec nibh commodo feugiat. Donec suscipit, nunc at fringilla sagittis, lectus ligula viverra massa, eget vestibulum sem magna sed nunc. Praesent suscipit venenatis mattis. Vivamus sollicitudin volutpat eleifend. </a:t>
            </a:r>
            <a:endParaRPr sz="700"/>
          </a:p>
        </p:txBody>
      </p:sp>
      <p:sp>
        <p:nvSpPr>
          <p:cNvPr id="440" name="Google Shape;440;p18"/>
          <p:cNvSpPr txBox="1"/>
          <p:nvPr/>
        </p:nvSpPr>
        <p:spPr>
          <a:xfrm>
            <a:off x="4511954" y="3836008"/>
            <a:ext cx="3595800" cy="948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Integer scelerisque nulla nec nibh commodo feugiat. Donec suscipit, nunc at fringilla sagittis, lectus ligula viverra massa, eget vestibulum sem magna sed nunc. Praesent suscipit venenatisscelerisque nulla  mattis.</a:t>
            </a:r>
            <a:endParaRPr sz="700"/>
          </a:p>
        </p:txBody>
      </p:sp>
      <p:cxnSp>
        <p:nvCxnSpPr>
          <p:cNvPr id="441" name="Google Shape;441;p18"/>
          <p:cNvCxnSpPr/>
          <p:nvPr/>
        </p:nvCxnSpPr>
        <p:spPr>
          <a:xfrm>
            <a:off x="4116352" y="516731"/>
            <a:ext cx="0" cy="4776398"/>
          </a:xfrm>
          <a:prstGeom prst="straightConnector1">
            <a:avLst/>
          </a:prstGeom>
          <a:noFill/>
          <a:ln cap="flat" cmpd="sng" w="9525">
            <a:solidFill>
              <a:srgbClr val="000000"/>
            </a:solidFill>
            <a:prstDash val="solid"/>
            <a:round/>
            <a:headEnd len="sm" w="sm" type="none"/>
            <a:tailEnd len="sm" w="sm" type="none"/>
          </a:ln>
        </p:spPr>
      </p:cxnSp>
      <p:pic>
        <p:nvPicPr>
          <p:cNvPr id="442" name="Google Shape;442;p18"/>
          <p:cNvPicPr preferRelativeResize="0"/>
          <p:nvPr/>
        </p:nvPicPr>
        <p:blipFill rotWithShape="1">
          <a:blip r:embed="rId4">
            <a:alphaModFix/>
          </a:blip>
          <a:srcRect b="13003" l="0" r="0" t="13003"/>
          <a:stretch/>
        </p:blipFill>
        <p:spPr>
          <a:xfrm>
            <a:off x="0" y="2774193"/>
            <a:ext cx="4116352" cy="2029238"/>
          </a:xfrm>
          <a:prstGeom prst="rect">
            <a:avLst/>
          </a:prstGeom>
          <a:noFill/>
          <a:ln>
            <a:noFill/>
          </a:ln>
        </p:spPr>
      </p:pic>
    </p:spTree>
  </p:cSld>
  <p:clrMapOvr>
    <a:masterClrMapping/>
  </p:clrMapOvr>
  <p:transition>
    <p:fade/>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EFECEC"/>
        </a:solidFill>
      </p:bgPr>
    </p:bg>
    <p:spTree>
      <p:nvGrpSpPr>
        <p:cNvPr id="446" name="Shape 446"/>
        <p:cNvGrpSpPr/>
        <p:nvPr/>
      </p:nvGrpSpPr>
      <p:grpSpPr>
        <a:xfrm>
          <a:off x="0" y="0"/>
          <a:ext cx="0" cy="0"/>
          <a:chOff x="0" y="0"/>
          <a:chExt cx="0" cy="0"/>
        </a:xfrm>
      </p:grpSpPr>
      <p:grpSp>
        <p:nvGrpSpPr>
          <p:cNvPr id="447" name="Google Shape;447;p19"/>
          <p:cNvGrpSpPr/>
          <p:nvPr/>
        </p:nvGrpSpPr>
        <p:grpSpPr>
          <a:xfrm>
            <a:off x="8629650" y="-415900"/>
            <a:ext cx="514350" cy="5547494"/>
            <a:chOff x="0" y="-219075"/>
            <a:chExt cx="270933" cy="2922137"/>
          </a:xfrm>
        </p:grpSpPr>
        <p:sp>
          <p:nvSpPr>
            <p:cNvPr id="448" name="Google Shape;448;p19"/>
            <p:cNvSpPr/>
            <p:nvPr/>
          </p:nvSpPr>
          <p:spPr>
            <a:xfrm>
              <a:off x="0" y="0"/>
              <a:ext cx="270933" cy="2703062"/>
            </a:xfrm>
            <a:custGeom>
              <a:rect b="b" l="l" r="r" t="t"/>
              <a:pathLst>
                <a:path extrusionOk="0" h="2703062" w="270933">
                  <a:moveTo>
                    <a:pt x="0" y="0"/>
                  </a:moveTo>
                  <a:lnTo>
                    <a:pt x="270933" y="0"/>
                  </a:lnTo>
                  <a:lnTo>
                    <a:pt x="270933" y="2703062"/>
                  </a:lnTo>
                  <a:lnTo>
                    <a:pt x="0" y="2703062"/>
                  </a:lnTo>
                  <a:close/>
                </a:path>
              </a:pathLst>
            </a:custGeom>
            <a:solidFill>
              <a:srgbClr val="5CE1E6"/>
            </a:solidFill>
            <a:ln>
              <a:noFill/>
            </a:ln>
          </p:spPr>
        </p:sp>
        <p:sp>
          <p:nvSpPr>
            <p:cNvPr id="449" name="Google Shape;449;p19"/>
            <p:cNvSpPr txBox="1"/>
            <p:nvPr/>
          </p:nvSpPr>
          <p:spPr>
            <a:xfrm>
              <a:off x="0" y="-219075"/>
              <a:ext cx="270933" cy="2922137"/>
            </a:xfrm>
            <a:prstGeom prst="rect">
              <a:avLst/>
            </a:prstGeom>
            <a:noFill/>
            <a:ln>
              <a:noFill/>
            </a:ln>
          </p:spPr>
          <p:txBody>
            <a:bodyPr anchorCtr="0" anchor="ctr" bIns="25400" lIns="25400" spcFirstLastPara="1" rIns="25400" wrap="square" tIns="25400">
              <a:noAutofit/>
            </a:bodyPr>
            <a:lstStyle/>
            <a:p>
              <a:pPr indent="0" lvl="0" marL="0" marR="0" rtl="0" algn="ctr">
                <a:lnSpc>
                  <a:spcPct val="257777"/>
                </a:lnSpc>
                <a:spcBef>
                  <a:spcPts val="0"/>
                </a:spcBef>
                <a:spcAft>
                  <a:spcPts val="0"/>
                </a:spcAft>
                <a:buNone/>
              </a:pPr>
              <a:r>
                <a:t/>
              </a:r>
              <a:endParaRPr b="0" i="0" sz="900" u="none" cap="none" strike="noStrike">
                <a:solidFill>
                  <a:schemeClr val="dk1"/>
                </a:solidFill>
                <a:latin typeface="Calibri"/>
                <a:ea typeface="Calibri"/>
                <a:cs typeface="Calibri"/>
                <a:sym typeface="Calibri"/>
              </a:endParaRPr>
            </a:p>
          </p:txBody>
        </p:sp>
      </p:grpSp>
      <p:sp>
        <p:nvSpPr>
          <p:cNvPr id="450" name="Google Shape;450;p19"/>
          <p:cNvSpPr txBox="1"/>
          <p:nvPr/>
        </p:nvSpPr>
        <p:spPr>
          <a:xfrm rot="5400000">
            <a:off x="7950444" y="1406916"/>
            <a:ext cx="1910862" cy="125730"/>
          </a:xfrm>
          <a:prstGeom prst="rect">
            <a:avLst/>
          </a:prstGeom>
          <a:noFill/>
          <a:ln>
            <a:noFill/>
          </a:ln>
        </p:spPr>
        <p:txBody>
          <a:bodyPr anchorCtr="0" anchor="t" bIns="0" lIns="0" spcFirstLastPara="1" rIns="0" wrap="square" tIns="0">
            <a:spAutoFit/>
          </a:bodyPr>
          <a:lstStyle/>
          <a:p>
            <a:pPr indent="0" lvl="0" marL="0" marR="0" rtl="0" algn="l">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Nursing Major Medical Science </a:t>
            </a:r>
            <a:endParaRPr sz="700"/>
          </a:p>
        </p:txBody>
      </p:sp>
      <p:sp>
        <p:nvSpPr>
          <p:cNvPr id="451" name="Google Shape;451;p19"/>
          <p:cNvSpPr txBox="1"/>
          <p:nvPr/>
        </p:nvSpPr>
        <p:spPr>
          <a:xfrm rot="5400000">
            <a:off x="8336449" y="3832553"/>
            <a:ext cx="1138853" cy="125730"/>
          </a:xfrm>
          <a:prstGeom prst="rect">
            <a:avLst/>
          </a:prstGeom>
          <a:noFill/>
          <a:ln>
            <a:noFill/>
          </a:ln>
        </p:spPr>
        <p:txBody>
          <a:bodyPr anchorCtr="0" anchor="t" bIns="0" lIns="0" spcFirstLastPara="1" rIns="0" wrap="square" tIns="0">
            <a:spAutoFit/>
          </a:bodyPr>
          <a:lstStyle/>
          <a:p>
            <a:pPr indent="0" lvl="0" marL="0" marR="0" rtl="0" algn="ctr">
              <a:lnSpc>
                <a:spcPct val="110000"/>
              </a:lnSpc>
              <a:spcBef>
                <a:spcPts val="0"/>
              </a:spcBef>
              <a:spcAft>
                <a:spcPts val="0"/>
              </a:spcAft>
              <a:buNone/>
            </a:pPr>
            <a:r>
              <a:rPr b="1" i="0" lang="en" sz="900" u="none" cap="none" strike="noStrike">
                <a:solidFill>
                  <a:srgbClr val="FFFFFF"/>
                </a:solidFill>
                <a:latin typeface="Montserrat SemiBold"/>
                <a:ea typeface="Montserrat SemiBold"/>
                <a:cs typeface="Montserrat SemiBold"/>
                <a:sym typeface="Montserrat SemiBold"/>
              </a:rPr>
              <a:t>Thesis Defense</a:t>
            </a:r>
            <a:endParaRPr sz="700"/>
          </a:p>
        </p:txBody>
      </p:sp>
      <p:cxnSp>
        <p:nvCxnSpPr>
          <p:cNvPr id="452" name="Google Shape;452;p19"/>
          <p:cNvCxnSpPr/>
          <p:nvPr/>
        </p:nvCxnSpPr>
        <p:spPr>
          <a:xfrm>
            <a:off x="-304807" y="1873276"/>
            <a:ext cx="4567238" cy="0"/>
          </a:xfrm>
          <a:prstGeom prst="straightConnector1">
            <a:avLst/>
          </a:prstGeom>
          <a:noFill/>
          <a:ln cap="flat" cmpd="sng" w="9525">
            <a:solidFill>
              <a:srgbClr val="000000"/>
            </a:solidFill>
            <a:prstDash val="solid"/>
            <a:round/>
            <a:headEnd len="sm" w="sm" type="none"/>
            <a:tailEnd len="sm" w="sm" type="none"/>
          </a:ln>
        </p:spPr>
      </p:cxnSp>
      <p:sp>
        <p:nvSpPr>
          <p:cNvPr id="453" name="Google Shape;453;p19"/>
          <p:cNvSpPr txBox="1"/>
          <p:nvPr/>
        </p:nvSpPr>
        <p:spPr>
          <a:xfrm>
            <a:off x="514350" y="734261"/>
            <a:ext cx="2798846" cy="854074"/>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1" i="0" lang="en" sz="5000" u="none" cap="none" strike="noStrike">
                <a:solidFill>
                  <a:srgbClr val="2E2E2E"/>
                </a:solidFill>
                <a:latin typeface="Nunito"/>
                <a:ea typeface="Nunito"/>
                <a:cs typeface="Nunito"/>
                <a:sym typeface="Nunito"/>
              </a:rPr>
              <a:t>Results</a:t>
            </a:r>
            <a:endParaRPr sz="700"/>
          </a:p>
        </p:txBody>
      </p:sp>
      <p:pic>
        <p:nvPicPr>
          <p:cNvPr id="454" name="Google Shape;454;p19"/>
          <p:cNvPicPr preferRelativeResize="0"/>
          <p:nvPr/>
        </p:nvPicPr>
        <p:blipFill rotWithShape="1">
          <a:blip r:embed="rId3">
            <a:alphaModFix/>
          </a:blip>
          <a:srcRect b="0" l="0" r="0" t="0"/>
          <a:stretch/>
        </p:blipFill>
        <p:spPr>
          <a:xfrm>
            <a:off x="4344394" y="78387"/>
            <a:ext cx="4208736" cy="4545757"/>
          </a:xfrm>
          <a:prstGeom prst="rect">
            <a:avLst/>
          </a:prstGeom>
          <a:noFill/>
          <a:ln>
            <a:noFill/>
          </a:ln>
        </p:spPr>
      </p:pic>
      <p:sp>
        <p:nvSpPr>
          <p:cNvPr id="455" name="Google Shape;455;p19"/>
          <p:cNvSpPr txBox="1"/>
          <p:nvPr/>
        </p:nvSpPr>
        <p:spPr>
          <a:xfrm>
            <a:off x="514350" y="2927995"/>
            <a:ext cx="3008700" cy="948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b="0" i="0" lang="en" sz="1100" u="none" cap="none" strike="noStrike">
                <a:solidFill>
                  <a:srgbClr val="414042"/>
                </a:solidFill>
                <a:latin typeface="Montserrat"/>
                <a:ea typeface="Montserrat"/>
                <a:cs typeface="Montserrat"/>
                <a:sym typeface="Montserrat"/>
              </a:rPr>
              <a:t>Presentations are communication tools that can use as lectures, speeches, reports, and more. It is mostly that presented before an more audience. It serves a variety of purpose, and making</a:t>
            </a:r>
            <a:endParaRPr sz="700"/>
          </a:p>
        </p:txBody>
      </p:sp>
      <p:sp>
        <p:nvSpPr>
          <p:cNvPr id="456" name="Google Shape;456;p19"/>
          <p:cNvSpPr txBox="1"/>
          <p:nvPr/>
        </p:nvSpPr>
        <p:spPr>
          <a:xfrm>
            <a:off x="514350" y="2275707"/>
            <a:ext cx="2444100" cy="554100"/>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None/>
            </a:pPr>
            <a:r>
              <a:rPr b="1" i="0" lang="en" sz="1800" u="none" cap="none" strike="noStrike">
                <a:solidFill>
                  <a:srgbClr val="587DFF"/>
                </a:solidFill>
                <a:latin typeface="Montserrat SemiBold"/>
                <a:ea typeface="Montserrat SemiBold"/>
                <a:cs typeface="Montserrat SemiBold"/>
                <a:sym typeface="Montserrat SemiBold"/>
              </a:rPr>
              <a:t>Donec vel ullamcorper felis. </a:t>
            </a:r>
            <a:endParaRPr sz="700"/>
          </a:p>
        </p:txBody>
      </p:sp>
      <p:cxnSp>
        <p:nvCxnSpPr>
          <p:cNvPr id="457" name="Google Shape;457;p19"/>
          <p:cNvCxnSpPr/>
          <p:nvPr/>
        </p:nvCxnSpPr>
        <p:spPr>
          <a:xfrm rot="10800000">
            <a:off x="4264812" y="0"/>
            <a:ext cx="0" cy="4641057"/>
          </a:xfrm>
          <a:prstGeom prst="straightConnector1">
            <a:avLst/>
          </a:prstGeom>
          <a:noFill/>
          <a:ln cap="flat" cmpd="sng" w="9525">
            <a:solidFill>
              <a:srgbClr val="000000"/>
            </a:solidFill>
            <a:prstDash val="solid"/>
            <a:round/>
            <a:headEnd len="sm" w="sm" type="none"/>
            <a:tailEnd len="sm" w="sm" type="none"/>
          </a:ln>
        </p:spPr>
      </p:cxnSp>
      <p:sp>
        <p:nvSpPr>
          <p:cNvPr id="458" name="Google Shape;458;p19"/>
          <p:cNvSpPr/>
          <p:nvPr/>
        </p:nvSpPr>
        <p:spPr>
          <a:xfrm>
            <a:off x="90105"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59" name="Google Shape;459;p19"/>
          <p:cNvSpPr/>
          <p:nvPr/>
        </p:nvSpPr>
        <p:spPr>
          <a:xfrm>
            <a:off x="589806"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0" name="Google Shape;460;p19"/>
          <p:cNvSpPr/>
          <p:nvPr/>
        </p:nvSpPr>
        <p:spPr>
          <a:xfrm>
            <a:off x="10895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1" name="Google Shape;461;p19"/>
          <p:cNvSpPr/>
          <p:nvPr/>
        </p:nvSpPr>
        <p:spPr>
          <a:xfrm>
            <a:off x="1589207"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2" name="Google Shape;462;p19"/>
          <p:cNvSpPr/>
          <p:nvPr/>
        </p:nvSpPr>
        <p:spPr>
          <a:xfrm>
            <a:off x="20889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3" name="Google Shape;463;p19"/>
          <p:cNvSpPr/>
          <p:nvPr/>
        </p:nvSpPr>
        <p:spPr>
          <a:xfrm>
            <a:off x="2588608"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4" name="Google Shape;464;p19"/>
          <p:cNvSpPr/>
          <p:nvPr/>
        </p:nvSpPr>
        <p:spPr>
          <a:xfrm>
            <a:off x="30883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4">
              <a:alphaModFix/>
            </a:blip>
            <a:stretch>
              <a:fillRect b="0" l="0" r="0" t="0"/>
            </a:stretch>
          </a:blipFill>
          <a:ln>
            <a:noFill/>
          </a:ln>
        </p:spPr>
      </p:sp>
      <p:sp>
        <p:nvSpPr>
          <p:cNvPr id="465" name="Google Shape;465;p19"/>
          <p:cNvSpPr/>
          <p:nvPr/>
        </p:nvSpPr>
        <p:spPr>
          <a:xfrm>
            <a:off x="3588008"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4">
              <a:alphaModFix/>
            </a:blip>
            <a:stretch>
              <a:fillRect b="0" l="0" r="0" t="0"/>
            </a:stretch>
          </a:blipFill>
          <a:ln>
            <a:noFill/>
          </a:ln>
        </p:spPr>
      </p:sp>
      <p:sp>
        <p:nvSpPr>
          <p:cNvPr id="466" name="Google Shape;466;p19"/>
          <p:cNvSpPr/>
          <p:nvPr/>
        </p:nvSpPr>
        <p:spPr>
          <a:xfrm>
            <a:off x="4087709" y="4688682"/>
            <a:ext cx="424244" cy="422702"/>
          </a:xfrm>
          <a:custGeom>
            <a:rect b="b" l="l" r="r" t="t"/>
            <a:pathLst>
              <a:path extrusionOk="0" h="845404" w="848489">
                <a:moveTo>
                  <a:pt x="0" y="0"/>
                </a:moveTo>
                <a:lnTo>
                  <a:pt x="848490" y="0"/>
                </a:lnTo>
                <a:lnTo>
                  <a:pt x="848490" y="845403"/>
                </a:lnTo>
                <a:lnTo>
                  <a:pt x="0" y="845403"/>
                </a:lnTo>
                <a:lnTo>
                  <a:pt x="0" y="0"/>
                </a:lnTo>
                <a:close/>
              </a:path>
            </a:pathLst>
          </a:custGeom>
          <a:blipFill rotWithShape="1">
            <a:blip r:embed="rId4">
              <a:alphaModFix/>
            </a:blip>
            <a:stretch>
              <a:fillRect b="0" l="0" r="0" t="0"/>
            </a:stretch>
          </a:blipFill>
          <a:ln>
            <a:noFill/>
          </a:ln>
        </p:spPr>
      </p:sp>
      <p:sp>
        <p:nvSpPr>
          <p:cNvPr id="467" name="Google Shape;467;p19"/>
          <p:cNvSpPr/>
          <p:nvPr/>
        </p:nvSpPr>
        <p:spPr>
          <a:xfrm>
            <a:off x="45874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8" name="Google Shape;468;p19"/>
          <p:cNvSpPr/>
          <p:nvPr/>
        </p:nvSpPr>
        <p:spPr>
          <a:xfrm>
            <a:off x="5087110"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69" name="Google Shape;469;p19"/>
          <p:cNvSpPr/>
          <p:nvPr/>
        </p:nvSpPr>
        <p:spPr>
          <a:xfrm>
            <a:off x="55868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70" name="Google Shape;470;p19"/>
          <p:cNvSpPr/>
          <p:nvPr/>
        </p:nvSpPr>
        <p:spPr>
          <a:xfrm>
            <a:off x="6086511"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71" name="Google Shape;471;p19"/>
          <p:cNvSpPr/>
          <p:nvPr/>
        </p:nvSpPr>
        <p:spPr>
          <a:xfrm>
            <a:off x="6586212" y="4688682"/>
            <a:ext cx="424244"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72" name="Google Shape;472;p19"/>
          <p:cNvSpPr/>
          <p:nvPr/>
        </p:nvSpPr>
        <p:spPr>
          <a:xfrm>
            <a:off x="7085912"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73" name="Google Shape;473;p19"/>
          <p:cNvSpPr/>
          <p:nvPr/>
        </p:nvSpPr>
        <p:spPr>
          <a:xfrm>
            <a:off x="75856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sp>
        <p:nvSpPr>
          <p:cNvPr id="474" name="Google Shape;474;p19"/>
          <p:cNvSpPr/>
          <p:nvPr/>
        </p:nvSpPr>
        <p:spPr>
          <a:xfrm>
            <a:off x="8085313" y="4688682"/>
            <a:ext cx="424245" cy="422702"/>
          </a:xfrm>
          <a:custGeom>
            <a:rect b="b" l="l" r="r" t="t"/>
            <a:pathLst>
              <a:path extrusionOk="0" h="845404" w="848489">
                <a:moveTo>
                  <a:pt x="0" y="0"/>
                </a:moveTo>
                <a:lnTo>
                  <a:pt x="848489" y="0"/>
                </a:lnTo>
                <a:lnTo>
                  <a:pt x="848489" y="845403"/>
                </a:lnTo>
                <a:lnTo>
                  <a:pt x="0" y="845403"/>
                </a:lnTo>
                <a:lnTo>
                  <a:pt x="0" y="0"/>
                </a:lnTo>
                <a:close/>
              </a:path>
            </a:pathLst>
          </a:custGeom>
          <a:blipFill rotWithShape="1">
            <a:blip r:embed="rId4">
              <a:alphaModFix/>
            </a:blip>
            <a:stretch>
              <a:fillRect b="0" l="0" r="0" t="0"/>
            </a:stretch>
          </a:blipFill>
          <a:ln>
            <a:noFill/>
          </a:ln>
        </p:spPr>
      </p:sp>
      <p:cxnSp>
        <p:nvCxnSpPr>
          <p:cNvPr id="475" name="Google Shape;475;p19"/>
          <p:cNvCxnSpPr/>
          <p:nvPr/>
        </p:nvCxnSpPr>
        <p:spPr>
          <a:xfrm>
            <a:off x="0" y="4641056"/>
            <a:ext cx="8629650" cy="0"/>
          </a:xfrm>
          <a:prstGeom prst="straightConnector1">
            <a:avLst/>
          </a:prstGeom>
          <a:noFill/>
          <a:ln cap="flat" cmpd="sng" w="9525">
            <a:solidFill>
              <a:srgbClr val="000000"/>
            </a:solidFill>
            <a:prstDash val="solid"/>
            <a:round/>
            <a:headEnd len="sm" w="sm" type="none"/>
            <a:tailEnd len="sm" w="sm" type="none"/>
          </a:ln>
        </p:spPr>
      </p:cxnSp>
    </p:spTree>
  </p:cSld>
  <p:clrMapOvr>
    <a:masterClrMapping/>
  </p:clrMapOvr>
  <p:transition>
    <p:fade/>
  </p:transition>
</p:sld>
</file>

<file path=ppt/theme/theme1.xml><?xml version="1.0" encoding="utf-8"?>
<a:theme xmlns:a="http://schemas.openxmlformats.org/drawingml/2006/main" xmlns:r="http://schemas.openxmlformats.org/officeDocument/2006/relationships" name="Simple Light">
  <a:themeElements>
    <a:clrScheme name="Simple Light">
      <a:dk1>
        <a:srgbClr val="587DFF"/>
      </a:dk1>
      <a:lt1>
        <a:srgbClr val="EFECEC"/>
      </a:lt1>
      <a:dk2>
        <a:srgbClr val="2E2E2E"/>
      </a:dk2>
      <a:lt2>
        <a:srgbClr val="A2F7FA"/>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